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3"/>
  </p:notesMasterIdLst>
  <p:handoutMasterIdLst>
    <p:handoutMasterId r:id="rId24"/>
  </p:handoutMasterIdLst>
  <p:sldIdLst>
    <p:sldId id="256" r:id="rId4"/>
    <p:sldId id="278" r:id="rId5"/>
    <p:sldId id="269" r:id="rId6"/>
    <p:sldId id="279" r:id="rId7"/>
    <p:sldId id="280" r:id="rId8"/>
    <p:sldId id="260" r:id="rId9"/>
    <p:sldId id="281" r:id="rId10"/>
    <p:sldId id="263" r:id="rId11"/>
    <p:sldId id="264" r:id="rId12"/>
    <p:sldId id="282" r:id="rId13"/>
    <p:sldId id="261" r:id="rId14"/>
    <p:sldId id="262" r:id="rId15"/>
    <p:sldId id="298" r:id="rId16"/>
    <p:sldId id="299" r:id="rId17"/>
    <p:sldId id="270" r:id="rId18"/>
    <p:sldId id="271" r:id="rId19"/>
    <p:sldId id="272" r:id="rId20"/>
    <p:sldId id="266" r:id="rId21"/>
    <p:sldId id="297" r:id="rId22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Kiểu Trung bình 1 - Màu chủ đề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Kiểu Trung bình 1 - Màu chủ đề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489" autoAdjust="0"/>
  </p:normalViewPr>
  <p:slideViewPr>
    <p:cSldViewPr snapToGrid="0">
      <p:cViewPr varScale="1">
        <p:scale>
          <a:sx n="85" d="100"/>
          <a:sy n="85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D37C718-6DBE-4700-9284-987CD2852BB3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26/11/2022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FCAB7-66E4-490E-9C86-C7783A09A758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5E2820-AFE1-45FA-949E-17BDB534E1DC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0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Hình ảnh Trang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3083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5824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8809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08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vi-VN" smtClean="0"/>
              <a:pPr/>
              <a:t>18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4294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100000"/>
              </a:lnSpc>
              <a:defRPr sz="66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071E34-4205-4CB2-AB50-348F83E5F421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10" name="Chỗ dành sẵn cho Số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BFA8587-A9BD-4616-A006-CEEDBFF2CC58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AF2C17-DCA2-4139-9A69-337BA776634C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37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188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079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971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7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46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009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4B787-332A-4A8D-9B6B-F37C1DB55B97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54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506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98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11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864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719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532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98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47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47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185911-25D9-47C2-AF1B-503C93EF2F21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ố hiệu Bản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546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2020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966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181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0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956A2D-8FB9-4624-B08A-C5D40C0CF3E5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3E9BA9-0D1C-4BD6-9E39-D3F0B37D4D58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ố hiệu Bản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984943-DB6B-424A-B485-24B393818E61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7C0311-8CA4-43FD-ADFE-119170C65F45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ố hiệu Bản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A1C99E-2F93-4056-A3F2-91311D05AA99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A2E8F0-E405-4824-BF70-8B0C9C009E27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/>
              <a:t>Mức hai</a:t>
            </a:r>
          </a:p>
          <a:p>
            <a:pPr lvl="2" rtl="0"/>
            <a:r>
              <a:rPr lang="vi-VN" dirty="0"/>
              <a:t>Mức ba</a:t>
            </a:r>
          </a:p>
          <a:p>
            <a:pPr lvl="3" rtl="0"/>
            <a:r>
              <a:rPr lang="vi-VN" dirty="0"/>
              <a:t>Mức bốn</a:t>
            </a:r>
          </a:p>
          <a:p>
            <a:pPr lvl="4" rtl="0"/>
            <a:r>
              <a:rPr lang="vi-VN" dirty="0"/>
              <a:t>Mức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3E9C49-03A1-4647-84A6-0D73B145C240}" type="datetime1">
              <a:rPr lang="vi-VN" smtClean="0"/>
              <a:pPr/>
              <a:t>26/11/2022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2FF88-C186-4163-9484-7B70CE2DCB1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1D670-4C66-4DDF-B2DB-18A8377DD2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3D0C-009B-4CD8-9CBC-BAFEE09B0535}" type="datetimeFigureOut">
              <a:rPr lang="vi-VN" smtClean="0"/>
              <a:t>26/11/2022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B58D-3131-4D24-A8FF-3CB25A035A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97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" Target="slide12.xml"/><Relationship Id="rId5" Type="http://schemas.openxmlformats.org/officeDocument/2006/relationships/image" Target="../media/image11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7.xml"/><Relationship Id="rId18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slide" Target="slide16.xml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slide" Target="slide14.xml"/><Relationship Id="rId15" Type="http://schemas.microsoft.com/office/2007/relationships/hdphoto" Target="../media/hdphoto5.wdp"/><Relationship Id="rId10" Type="http://schemas.openxmlformats.org/officeDocument/2006/relationships/slide" Target="slide15.xml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74A20705-2F6C-73D0-89EB-CB14CE90B47D}"/>
              </a:ext>
            </a:extLst>
          </p:cNvPr>
          <p:cNvSpPr/>
          <p:nvPr/>
        </p:nvSpPr>
        <p:spPr>
          <a:xfrm>
            <a:off x="125506" y="1479176"/>
            <a:ext cx="8615082" cy="2831531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Thu 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normalizeH="0" baseline="0" noProof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2" name="Hình chữ nhật 10">
            <a:extLst>
              <a:ext uri="{FF2B5EF4-FFF2-40B4-BE49-F238E27FC236}">
                <a16:creationId xmlns:a16="http://schemas.microsoft.com/office/drawing/2014/main" id="{35EF8AC0-D76E-4EDE-A264-0AB4B05ECA84}"/>
              </a:ext>
            </a:extLst>
          </p:cNvPr>
          <p:cNvSpPr/>
          <p:nvPr/>
        </p:nvSpPr>
        <p:spPr>
          <a:xfrm>
            <a:off x="491025" y="211360"/>
            <a:ext cx="77385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ĐÔNG THẠNH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Nội dung 9">
            <a:extLst>
              <a:ext uri="{FF2B5EF4-FFF2-40B4-BE49-F238E27FC236}">
                <a16:creationId xmlns:a16="http://schemas.microsoft.com/office/drawing/2014/main" id="{8639915D-9EF8-E42F-DEA9-EBDD4A3EF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59" y="547683"/>
            <a:ext cx="11809862" cy="58246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24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(SGK/94):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7C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hay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DC8FC32-D718-0015-2D9F-72F222CC72D7}"/>
              </a:ext>
            </a:extLst>
          </p:cNvPr>
          <p:cNvSpPr/>
          <p:nvPr/>
        </p:nvSpPr>
        <p:spPr>
          <a:xfrm>
            <a:off x="3226995" y="12015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HOẠT ĐỘNG VẬN DỤNG</a:t>
            </a:r>
          </a:p>
        </p:txBody>
      </p:sp>
      <p:sp>
        <p:nvSpPr>
          <p:cNvPr id="12" name="Hình chữ nhật: Góc Gập 11">
            <a:extLst>
              <a:ext uri="{FF2B5EF4-FFF2-40B4-BE49-F238E27FC236}">
                <a16:creationId xmlns:a16="http://schemas.microsoft.com/office/drawing/2014/main" id="{C21D4C8B-6258-54A0-DBDD-11534D26FC39}"/>
              </a:ext>
            </a:extLst>
          </p:cNvPr>
          <p:cNvSpPr/>
          <p:nvPr/>
        </p:nvSpPr>
        <p:spPr>
          <a:xfrm>
            <a:off x="2072107" y="3666806"/>
            <a:ext cx="9751402" cy="2717945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(4; 5; 8)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ình chữ nhật: Góc Gập 13">
            <a:extLst>
              <a:ext uri="{FF2B5EF4-FFF2-40B4-BE49-F238E27FC236}">
                <a16:creationId xmlns:a16="http://schemas.microsoft.com/office/drawing/2014/main" id="{725D5D71-D3C6-CD07-44A1-C712F714E75C}"/>
              </a:ext>
            </a:extLst>
          </p:cNvPr>
          <p:cNvSpPr/>
          <p:nvPr/>
        </p:nvSpPr>
        <p:spPr>
          <a:xfrm>
            <a:off x="2072107" y="3654358"/>
            <a:ext cx="9305577" cy="180804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7C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25C8F731-97CD-FD47-A80F-1EE9188F6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922729"/>
              </p:ext>
            </p:extLst>
          </p:nvPr>
        </p:nvGraphicFramePr>
        <p:xfrm>
          <a:off x="2929223" y="1224965"/>
          <a:ext cx="7618919" cy="72999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096260">
                  <a:extLst>
                    <a:ext uri="{9D8B030D-6E8A-4147-A177-3AD203B41FA5}">
                      <a16:colId xmlns:a16="http://schemas.microsoft.com/office/drawing/2014/main" val="323723697"/>
                    </a:ext>
                  </a:extLst>
                </a:gridCol>
                <a:gridCol w="2004060">
                  <a:extLst>
                    <a:ext uri="{9D8B030D-6E8A-4147-A177-3AD203B41FA5}">
                      <a16:colId xmlns:a16="http://schemas.microsoft.com/office/drawing/2014/main" val="1274043427"/>
                    </a:ext>
                  </a:extLst>
                </a:gridCol>
                <a:gridCol w="1235710">
                  <a:extLst>
                    <a:ext uri="{9D8B030D-6E8A-4147-A177-3AD203B41FA5}">
                      <a16:colId xmlns:a16="http://schemas.microsoft.com/office/drawing/2014/main" val="2650414458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21903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bơi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biết bơi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 giỏi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3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nữ tự đánh giá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3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89" b="100000" l="0" r="100000">
                        <a14:foregroundMark x1="19420" y1="30104" x2="19420" y2="30104"/>
                        <a14:foregroundMark x1="20177" y1="24913" x2="20177" y2="24913"/>
                        <a14:foregroundMark x1="19420" y1="35640" x2="19420" y2="35640"/>
                        <a14:foregroundMark x1="32661" y1="29066" x2="32661" y2="290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3446181"/>
            <a:ext cx="9144000" cy="327030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056" y="887403"/>
            <a:ext cx="2742857" cy="990476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3914" y="1877879"/>
            <a:ext cx="2457143" cy="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6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GIỚI THIỆU –LUẬT CHƠI	</a:t>
            </a:r>
            <a:endParaRPr lang="vi-VN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Để được tới trường học các bạn nhỏ cần phải vượt qua một con sông. </a:t>
            </a:r>
          </a:p>
          <a:p>
            <a:r>
              <a:rPr lang="en-US"/>
              <a:t>Có cô lái đò mỗi lần chở chỉ chở được 1 học sinh và cô chỉ chở những em học sinh vượt qua được câu hỏi của cô.</a:t>
            </a:r>
          </a:p>
          <a:p>
            <a:r>
              <a:rPr lang="en-US"/>
              <a:t>Em hãy giúp các bạn nhỏ vượt qua câu hỏi của cô lái đò để cùng đến trường nhé!</a:t>
            </a:r>
          </a:p>
        </p:txBody>
      </p:sp>
      <p:sp>
        <p:nvSpPr>
          <p:cNvPr id="4" name="Hexagon 3">
            <a:hlinkClick r:id="rId2" action="ppaction://hlinksldjump"/>
          </p:cNvPr>
          <p:cNvSpPr/>
          <p:nvPr/>
        </p:nvSpPr>
        <p:spPr>
          <a:xfrm>
            <a:off x="9535887" y="217715"/>
            <a:ext cx="783771" cy="283029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9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60" y="0"/>
            <a:ext cx="9144001" cy="6858000"/>
          </a:xfrm>
          <a:prstGeom prst="rect">
            <a:avLst/>
          </a:prstGeom>
        </p:spPr>
      </p:pic>
      <p:pic>
        <p:nvPicPr>
          <p:cNvPr id="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27417" y="4240797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2333" y="297118"/>
            <a:ext cx="634948" cy="808661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367" y="156433"/>
            <a:ext cx="557425" cy="929042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013" y="244062"/>
            <a:ext cx="534431" cy="832717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792" y="261381"/>
            <a:ext cx="486077" cy="7597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968" b="93182" l="0" r="30750"/>
                    </a14:imgEffect>
                  </a14:imgLayer>
                </a14:imgProps>
              </a:ext>
            </a:extLst>
          </a:blip>
          <a:srcRect t="67037" r="69306" b="5926"/>
          <a:stretch/>
        </p:blipFill>
        <p:spPr>
          <a:xfrm>
            <a:off x="1397000" y="4555322"/>
            <a:ext cx="2806701" cy="1854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968" b="93182" l="0" r="30750"/>
                    </a14:imgEffect>
                  </a14:imgLayer>
                </a14:imgProps>
              </a:ext>
            </a:extLst>
          </a:blip>
          <a:srcRect t="67037" r="69306" b="5926"/>
          <a:stretch/>
        </p:blipFill>
        <p:spPr>
          <a:xfrm flipH="1">
            <a:off x="7861300" y="4665611"/>
            <a:ext cx="2806701" cy="1854200"/>
          </a:xfrm>
          <a:prstGeom prst="rect">
            <a:avLst/>
          </a:prstGeom>
        </p:spPr>
      </p:pic>
      <p:pic>
        <p:nvPicPr>
          <p:cNvPr id="21" name="H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418" y="4107965"/>
            <a:ext cx="780412" cy="993921"/>
          </a:xfrm>
          <a:prstGeom prst="rect">
            <a:avLst/>
          </a:prstGeom>
        </p:spPr>
      </p:pic>
      <p:pic>
        <p:nvPicPr>
          <p:cNvPr id="22" name="HS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59" b="96552" l="4598" r="942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7797" y="3960007"/>
            <a:ext cx="685127" cy="1141879"/>
          </a:xfrm>
          <a:prstGeom prst="rect">
            <a:avLst/>
          </a:prstGeom>
        </p:spPr>
      </p:pic>
      <p:pic>
        <p:nvPicPr>
          <p:cNvPr id="23" name="HS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3" b="96269" l="8140" r="89535">
                        <a14:foregroundMark x1="27907" y1="58209" x2="27907" y2="58209"/>
                        <a14:foregroundMark x1="26744" y1="61194" x2="26744" y2="61194"/>
                        <a14:foregroundMark x1="58140" y1="77612" x2="58140" y2="77612"/>
                        <a14:backgroundMark x1="52326" y1="77612" x2="52326" y2="77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7398" y="4153868"/>
            <a:ext cx="656866" cy="1023487"/>
          </a:xfrm>
          <a:prstGeom prst="rect">
            <a:avLst/>
          </a:prstGeom>
        </p:spPr>
      </p:pic>
      <p:pic>
        <p:nvPicPr>
          <p:cNvPr id="24" name="HS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244" r="100000">
                        <a14:foregroundMark x1="38655" y1="94086" x2="38655" y2="94086"/>
                        <a14:foregroundMark x1="72269" y1="95161" x2="72269" y2="951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2334" y="4169318"/>
            <a:ext cx="597435" cy="933807"/>
          </a:xfrm>
          <a:prstGeom prst="rect">
            <a:avLst/>
          </a:prstGeom>
        </p:spPr>
      </p:pic>
      <p:pic>
        <p:nvPicPr>
          <p:cNvPr id="26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47511" y="4234926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27417" y="4246668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27417" y="4218253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Lai Do" descr="Kết quả hình ảnh cho người lái đ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313" r="90000">
                        <a14:foregroundMark x1="31094" y1="30694" x2="31094" y2="30694"/>
                        <a14:foregroundMark x1="29063" y1="33056" x2="29063" y2="3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7" t="16614" r="25916"/>
          <a:stretch/>
        </p:blipFill>
        <p:spPr bwMode="auto">
          <a:xfrm>
            <a:off x="3643193" y="4253796"/>
            <a:ext cx="2035578" cy="13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6683830" y="1407304"/>
            <a:ext cx="3126013" cy="1734608"/>
          </a:xfrm>
          <a:prstGeom prst="wedgeEllipseCallout">
            <a:avLst>
              <a:gd name="adj1" fmla="val 59216"/>
              <a:gd name="adj2" fmla="val 8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6892472" y="1595345"/>
            <a:ext cx="3213001" cy="1734608"/>
          </a:xfrm>
          <a:prstGeom prst="wedgeEllipseCallout">
            <a:avLst>
              <a:gd name="adj1" fmla="val 37183"/>
              <a:gd name="adj2" fmla="val 8509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6496810" y="1407304"/>
            <a:ext cx="3313033" cy="1734608"/>
          </a:xfrm>
          <a:prstGeom prst="wedgeEllipseCallout">
            <a:avLst>
              <a:gd name="adj1" fmla="val 35160"/>
              <a:gd name="adj2" fmla="val 8885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6347352" y="1395870"/>
            <a:ext cx="3456164" cy="1734608"/>
          </a:xfrm>
          <a:prstGeom prst="wedgeEllipseCallout">
            <a:avLst>
              <a:gd name="adj1" fmla="val 19244"/>
              <a:gd name="adj2" fmla="val 9262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CHÁU CẢM ƠN CÔ Ạ!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Hexagon 7">
            <a:hlinkClick r:id="rId18" action="ppaction://hlinksldjump"/>
          </p:cNvPr>
          <p:cNvSpPr/>
          <p:nvPr/>
        </p:nvSpPr>
        <p:spPr>
          <a:xfrm>
            <a:off x="9383486" y="156433"/>
            <a:ext cx="721986" cy="35519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white"/>
                </a:solidFill>
                <a:latin typeface="Calibri" panose="020F0502020204030204"/>
              </a:rPr>
              <a:t>Exit</a:t>
            </a: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4653 L 0.06024 -0.03959 C 0.07292 -0.05834 0.09219 -0.06806 0.1118 -0.06806 C 0.13437 -0.06806 0.1526 -0.05834 0.16528 -0.03959 L 0.22621 0.04653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1 0.04653 L 0.46476 0.0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25 1.48148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76 0.04675 L 0.54844 -0.03195 C 0.56614 -0.04954 0.59253 -0.0588 0.61996 -0.0588 C 0.65121 -0.0588 0.67621 -0.04954 0.69392 -0.03195 L 0.77812 0.0467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0.03773 L 0.0776 -0.0294 C 0.09288 -0.04445 0.11562 -0.05255 0.13923 -0.05255 C 0.16649 -0.05255 0.18802 -0.04445 0.2033 -0.0294 L 0.27604 0.03773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04 0.03773 L 0.51459 0.03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875 0.04723 L 0.5849 0.00718 C 0.59879 -0.00185 0.61962 -0.00671 0.64115 -0.00671 C 0.66597 -0.00671 0.68559 -0.00185 0.69965 0.00718 L 0.76597 0.04723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5741 L 0.08143 -0.02384 C 0.09966 -0.04212 0.12674 -0.05185 0.15486 -0.05185 C 0.18698 -0.05185 0.21268 -0.04212 0.23091 -0.02384 L 0.31719 0.05741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25156 -4.44444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19 0.0574 L 0.55573 0.0576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3 0.05023 L 0.6118 0.01018 C 0.62361 0.00116 0.64132 -0.00371 0.65954 -0.00371 C 0.68055 -0.00371 0.69739 0.00116 0.70902 0.01018 L 0.76545 0.05023 " pathEditMode="relative" rAng="0" ptsTypes="AAAAA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4212 L 0.10191 -0.02686 C 0.12326 -0.04237 0.15486 -0.0507 0.18784 -0.0507 C 0.22569 -0.0507 0.25573 -0.04237 0.27708 -0.02686 L 0.3783 0.04212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72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25 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3 0.04212 L 0.61685 0.0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85 0.02569 L 0.66164 0.00185 C 0.67101 -0.00348 0.68507 -0.00625 0.69983 -0.00625 C 0.7165 -0.00625 0.72987 -0.00348 0.73941 0.00185 L 0.78455 0.02569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432816" y="-52344"/>
            <a:ext cx="9006584" cy="3152678"/>
            <a:chOff x="-242781" y="-104678"/>
            <a:chExt cx="8708546" cy="3152678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AutoNum type="arabicPeriod"/>
              </a:pP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chị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ruột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gia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đình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30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6A.</a:t>
              </a:r>
            </a:p>
            <a:p>
              <a:pPr marL="457200" indent="-457200" algn="ctr">
                <a:buAutoNum type="arabicPeriod"/>
              </a:pPr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endParaRPr lang="vi-VN" sz="28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242781" y="-104678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"/>
          <p:cNvSpPr/>
          <p:nvPr/>
        </p:nvSpPr>
        <p:spPr>
          <a:xfrm>
            <a:off x="1752600" y="4550229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774371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C"/>
          <p:cNvSpPr/>
          <p:nvPr/>
        </p:nvSpPr>
        <p:spPr>
          <a:xfrm flipH="1">
            <a:off x="6274479" y="4550229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296250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Hexagon 1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E3CC6603-EA2C-25C8-601C-DBD2FDB10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04855"/>
              </p:ext>
            </p:extLst>
          </p:nvPr>
        </p:nvGraphicFramePr>
        <p:xfrm>
          <a:off x="3067751" y="1611451"/>
          <a:ext cx="6456998" cy="72999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69223">
                  <a:extLst>
                    <a:ext uri="{9D8B030D-6E8A-4147-A177-3AD203B41FA5}">
                      <a16:colId xmlns:a16="http://schemas.microsoft.com/office/drawing/2014/main" val="18903291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4429884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861193530"/>
                    </a:ext>
                  </a:extLst>
                </a:gridCol>
                <a:gridCol w="1064895">
                  <a:extLst>
                    <a:ext uri="{9D8B030D-6E8A-4147-A177-3AD203B41FA5}">
                      <a16:colId xmlns:a16="http://schemas.microsoft.com/office/drawing/2014/main" val="3971130024"/>
                    </a:ext>
                  </a:extLst>
                </a:gridCol>
                <a:gridCol w="1023620">
                  <a:extLst>
                    <a:ext uri="{9D8B030D-6E8A-4147-A177-3AD203B41FA5}">
                      <a16:colId xmlns:a16="http://schemas.microsoft.com/office/drawing/2014/main" val="1306753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anh chị em ruột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46747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10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76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676400" y="152400"/>
            <a:ext cx="8763000" cy="1922060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alibri" panose="020F0502020204030204"/>
                </a:rPr>
                <a:t>2.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82127" y="240369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82127" y="241365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82127" y="240401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82127" y="2408835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82127" y="239887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82127" y="238890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82127" y="236898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82127" y="237894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82127" y="237894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27" y="2351306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>
            <a:off x="1676400" y="5233086"/>
            <a:ext cx="4343398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76400" y="3548418"/>
            <a:ext cx="4343398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 flipH="1">
            <a:off x="6154738" y="3548418"/>
            <a:ext cx="4339091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76509" y="5233086"/>
            <a:ext cx="4339091" cy="1276574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1676400" y="152400"/>
            <a:ext cx="8763000" cy="2947934"/>
            <a:chOff x="-7257" y="100066"/>
            <a:chExt cx="8473022" cy="2947934"/>
          </a:xfrm>
        </p:grpSpPr>
        <p:sp>
          <p:nvSpPr>
            <p:cNvPr id="13" name="Hình chữ nhật 12"/>
            <p:cNvSpPr/>
            <p:nvPr/>
          </p:nvSpPr>
          <p:spPr>
            <a:xfrm>
              <a:off x="609600" y="533400"/>
              <a:ext cx="7856165" cy="25146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Bef>
                  <a:spcPts val="6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Calibri" panose="020F0502020204030204"/>
                </a:rPr>
                <a:t>3.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>
                <a:lnSpc>
                  <a:spcPct val="115000"/>
                </a:lnSpc>
                <a:spcBef>
                  <a:spcPts val="600"/>
                </a:spcBef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Thủ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quốc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châu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Á: Hà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ội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Bắc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kinh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Tokyo, Paris.</a:t>
              </a:r>
              <a:endParaRPr lang="vi-VN" sz="2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7257" y="100066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61315" y="4568646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B. Paris.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715000"/>
            <a:ext cx="4343398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C.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Bắc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Kinh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568646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A. Hà </a:t>
            </a:r>
            <a:r>
              <a:rPr lang="en-US" sz="2400" dirty="0" err="1">
                <a:solidFill>
                  <a:prstClr val="white"/>
                </a:solidFill>
                <a:latin typeface="Calibri" panose="020F0502020204030204"/>
              </a:rPr>
              <a:t>Nội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65623" y="5715000"/>
            <a:ext cx="4339091" cy="79466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D. Tokyo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Nhóm 11"/>
          <p:cNvGrpSpPr/>
          <p:nvPr/>
        </p:nvGrpSpPr>
        <p:grpSpPr>
          <a:xfrm>
            <a:off x="900751" y="39562"/>
            <a:ext cx="9457899" cy="3123780"/>
            <a:chOff x="-889755" y="-12772"/>
            <a:chExt cx="9021222" cy="3123780"/>
          </a:xfrm>
        </p:grpSpPr>
        <p:sp>
          <p:nvSpPr>
            <p:cNvPr id="13" name="Hình chữ nhật 12"/>
            <p:cNvSpPr/>
            <p:nvPr/>
          </p:nvSpPr>
          <p:spPr>
            <a:xfrm>
              <a:off x="-37374" y="347421"/>
              <a:ext cx="8168841" cy="276358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Calibri" panose="020F0502020204030204"/>
                </a:rPr>
                <a:t>4.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Chiều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cao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30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6C (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vị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cm)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:</a:t>
              </a:r>
            </a:p>
            <a:p>
              <a:pPr algn="ctr"/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Dữ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kê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vi-VN" sz="2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Ảnh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889755" y="-12772"/>
              <a:ext cx="1704762" cy="866667"/>
            </a:xfrm>
            <a:prstGeom prst="rect">
              <a:avLst/>
            </a:prstGeom>
          </p:spPr>
        </p:pic>
      </p:grpSp>
      <p:sp>
        <p:nvSpPr>
          <p:cNvPr id="18" name="Rounded Rectangle 23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9" name="Rounded Rectangle 24"/>
          <p:cNvSpPr/>
          <p:nvPr/>
        </p:nvSpPr>
        <p:spPr>
          <a:xfrm>
            <a:off x="7924800" y="327864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0" name="Rounded Rectangle 25"/>
          <p:cNvSpPr/>
          <p:nvPr/>
        </p:nvSpPr>
        <p:spPr>
          <a:xfrm>
            <a:off x="7924800" y="328860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1" name="Rounded Rectangle 26"/>
          <p:cNvSpPr/>
          <p:nvPr/>
        </p:nvSpPr>
        <p:spPr>
          <a:xfrm>
            <a:off x="7924800" y="32789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2" name="Rounded Rectangle 27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3" name="Rounded Rectangle 28"/>
          <p:cNvSpPr/>
          <p:nvPr/>
        </p:nvSpPr>
        <p:spPr>
          <a:xfrm>
            <a:off x="7924800" y="328378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4" name="Rounded Rectangle 29"/>
          <p:cNvSpPr/>
          <p:nvPr/>
        </p:nvSpPr>
        <p:spPr>
          <a:xfrm>
            <a:off x="7924800" y="327381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5" name="Rounded Rectangle 30"/>
          <p:cNvSpPr/>
          <p:nvPr/>
        </p:nvSpPr>
        <p:spPr>
          <a:xfrm>
            <a:off x="7924800" y="326385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26" name="Rounded Rectangle 31"/>
          <p:cNvSpPr/>
          <p:nvPr/>
        </p:nvSpPr>
        <p:spPr>
          <a:xfrm>
            <a:off x="7924800" y="324393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27" name="Rounded Rectangle 32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28" name="Rounded Rectangle 33"/>
          <p:cNvSpPr/>
          <p:nvPr/>
        </p:nvSpPr>
        <p:spPr>
          <a:xfrm>
            <a:off x="7924800" y="325389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29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22625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"/>
          <p:cNvSpPr/>
          <p:nvPr/>
        </p:nvSpPr>
        <p:spPr>
          <a:xfrm flipH="1">
            <a:off x="6128659" y="5527285"/>
            <a:ext cx="4343398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31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"/>
          <p:cNvSpPr/>
          <p:nvPr/>
        </p:nvSpPr>
        <p:spPr>
          <a:xfrm>
            <a:off x="1643744" y="5527285"/>
            <a:ext cx="4343398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"/>
          <p:cNvSpPr/>
          <p:nvPr/>
        </p:nvSpPr>
        <p:spPr>
          <a:xfrm>
            <a:off x="1643745" y="4380931"/>
            <a:ext cx="4339091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D"/>
          <p:cNvSpPr/>
          <p:nvPr/>
        </p:nvSpPr>
        <p:spPr>
          <a:xfrm flipH="1">
            <a:off x="6119183" y="4380931"/>
            <a:ext cx="4339091" cy="9823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endParaRPr lang="vi-VN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exagon 34">
            <a:hlinkClick r:id="rId7" action="ppaction://hlinksldjump"/>
          </p:cNvPr>
          <p:cNvSpPr/>
          <p:nvPr/>
        </p:nvSpPr>
        <p:spPr>
          <a:xfrm>
            <a:off x="9599027" y="52335"/>
            <a:ext cx="937620" cy="33745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prstClr val="white"/>
                </a:solidFill>
                <a:latin typeface="Calibri" panose="020F0502020204030204"/>
              </a:rPr>
              <a:t>home</a:t>
            </a:r>
            <a:endParaRPr lang="vi-VN" sz="10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AF14CC0-74E7-EF62-A4BD-93150D08F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535267"/>
              </p:ext>
            </p:extLst>
          </p:nvPr>
        </p:nvGraphicFramePr>
        <p:xfrm>
          <a:off x="2781617" y="1494694"/>
          <a:ext cx="6628765" cy="72999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711960">
                  <a:extLst>
                    <a:ext uri="{9D8B030D-6E8A-4147-A177-3AD203B41FA5}">
                      <a16:colId xmlns:a16="http://schemas.microsoft.com/office/drawing/2014/main" val="1258474479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16063753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3318020705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2548649470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833250113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3999149563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1804357277"/>
                    </a:ext>
                  </a:extLst>
                </a:gridCol>
                <a:gridCol w="710565">
                  <a:extLst>
                    <a:ext uri="{9D8B030D-6E8A-4147-A177-3AD203B41FA5}">
                      <a16:colId xmlns:a16="http://schemas.microsoft.com/office/drawing/2014/main" val="789241605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28556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185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inh">
            <a:extLst>
              <a:ext uri="{FF2B5EF4-FFF2-40B4-BE49-F238E27FC236}">
                <a16:creationId xmlns:a16="http://schemas.microsoft.com/office/drawing/2014/main" id="{663D63D8-9064-1695-15C0-D6AFB32951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1" y="-152400"/>
            <a:ext cx="92329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9D98F740-E7B0-E314-BCF6-12ECD5AAB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01741"/>
            <a:ext cx="5122817" cy="493712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DF8E746-14DD-EC0C-985A-2C08E3CD3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1" y="1846582"/>
            <a:ext cx="5052966" cy="33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BT 5,6 SGK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95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 3,4,6 SBT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100, 101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01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87" y="3782415"/>
            <a:ext cx="3429000" cy="3429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891" y="911287"/>
            <a:ext cx="4730107" cy="3402853"/>
          </a:xfrm>
          <a:prstGeom prst="cloudCallout">
            <a:avLst>
              <a:gd name="adj1" fmla="val 46085"/>
              <a:gd name="adj2" fmla="val 50301"/>
            </a:avLst>
          </a:prstGeom>
          <a:solidFill>
            <a:schemeClr val="bg1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769" y="1490008"/>
            <a:ext cx="382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15; 8; 7; 25; 30; 20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085" y="4722180"/>
            <a:ext cx="2014752" cy="2014752"/>
          </a:xfrm>
          <a:prstGeom prst="rect">
            <a:avLst/>
          </a:prstGeom>
        </p:spPr>
      </p:pic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E6DAF99-8D17-B739-6779-440DF01A400D}"/>
              </a:ext>
            </a:extLst>
          </p:cNvPr>
          <p:cNvSpPr/>
          <p:nvPr/>
        </p:nvSpPr>
        <p:spPr>
          <a:xfrm>
            <a:off x="491025" y="211360"/>
            <a:ext cx="31373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KHỞI ĐỘNG</a:t>
            </a: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D35C574F-2D17-1D18-6544-D5F8BC5C6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78540"/>
              </p:ext>
            </p:extLst>
          </p:nvPr>
        </p:nvGraphicFramePr>
        <p:xfrm>
          <a:off x="5661242" y="541664"/>
          <a:ext cx="4814088" cy="4851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1244">
                  <a:extLst>
                    <a:ext uri="{9D8B030D-6E8A-4147-A177-3AD203B41FA5}">
                      <a16:colId xmlns:a16="http://schemas.microsoft.com/office/drawing/2014/main" val="3506075506"/>
                    </a:ext>
                  </a:extLst>
                </a:gridCol>
                <a:gridCol w="1495760">
                  <a:extLst>
                    <a:ext uri="{9D8B030D-6E8A-4147-A177-3AD203B41FA5}">
                      <a16:colId xmlns:a16="http://schemas.microsoft.com/office/drawing/2014/main" val="1175372704"/>
                    </a:ext>
                  </a:extLst>
                </a:gridCol>
                <a:gridCol w="1507084">
                  <a:extLst>
                    <a:ext uri="{9D8B030D-6E8A-4147-A177-3AD203B41FA5}">
                      <a16:colId xmlns:a16="http://schemas.microsoft.com/office/drawing/2014/main" val="1742601815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50765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 dưỡng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Hữu Bình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2881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 cao và phát triển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Hữu Bình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573808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bài tập chọn lọc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Phan Văn Đức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983319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 dẫn ôn tập làm bài kiểm tra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Đức Chí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7023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và giải chi tiết các dạng bài tập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35822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giải bài tập toán 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 Đức Tấn (chủ biên)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401434"/>
                  </a:ext>
                </a:extLst>
              </a:tr>
            </a:tbl>
          </a:graphicData>
        </a:graphic>
      </p:graphicFrame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C9D03A6-902B-78E0-D6B9-7B64838C1EE3}"/>
              </a:ext>
            </a:extLst>
          </p:cNvPr>
          <p:cNvSpPr txBox="1"/>
          <p:nvPr/>
        </p:nvSpPr>
        <p:spPr>
          <a:xfrm>
            <a:off x="612768" y="1805214"/>
            <a:ext cx="3822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15; 8; 7; 25; 30; 20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66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6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Bảng 15">
            <a:extLst>
              <a:ext uri="{FF2B5EF4-FFF2-40B4-BE49-F238E27FC236}">
                <a16:creationId xmlns:a16="http://schemas.microsoft.com/office/drawing/2014/main" id="{E62D8E1F-A86F-8AE6-F1CA-613931B8B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21199"/>
              </p:ext>
            </p:extLst>
          </p:nvPr>
        </p:nvGraphicFramePr>
        <p:xfrm>
          <a:off x="357069" y="1657327"/>
          <a:ext cx="5920771" cy="255498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44118">
                  <a:extLst>
                    <a:ext uri="{9D8B030D-6E8A-4147-A177-3AD203B41FA5}">
                      <a16:colId xmlns:a16="http://schemas.microsoft.com/office/drawing/2014/main" val="3962586195"/>
                    </a:ext>
                  </a:extLst>
                </a:gridCol>
                <a:gridCol w="954848">
                  <a:extLst>
                    <a:ext uri="{9D8B030D-6E8A-4147-A177-3AD203B41FA5}">
                      <a16:colId xmlns:a16="http://schemas.microsoft.com/office/drawing/2014/main" val="595263663"/>
                    </a:ext>
                  </a:extLst>
                </a:gridCol>
                <a:gridCol w="3921805">
                  <a:extLst>
                    <a:ext uri="{9D8B030D-6E8A-4147-A177-3AD203B41FA5}">
                      <a16:colId xmlns:a16="http://schemas.microsoft.com/office/drawing/2014/main" val="3776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0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96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1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5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92070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FEFF17A5-9BF2-E8D7-0095-6E48606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9" y="1079515"/>
            <a:ext cx="11734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DE9369D-528D-F7BB-3AF2-14FC28686914}"/>
              </a:ext>
            </a:extLst>
          </p:cNvPr>
          <p:cNvSpPr txBox="1"/>
          <p:nvPr/>
        </p:nvSpPr>
        <p:spPr>
          <a:xfrm>
            <a:off x="7297637" y="1657327"/>
            <a:ext cx="434390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930D2F8-D3EB-8F4D-21A8-485C2D0F2592}"/>
              </a:ext>
            </a:extLst>
          </p:cNvPr>
          <p:cNvSpPr txBox="1"/>
          <p:nvPr/>
        </p:nvSpPr>
        <p:spPr>
          <a:xfrm>
            <a:off x="6734082" y="3343134"/>
            <a:ext cx="5100849" cy="1653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F9DE4C-6AED-EB8A-B665-DBA39C2508D6}"/>
              </a:ext>
            </a:extLst>
          </p:cNvPr>
          <p:cNvSpPr txBox="1"/>
          <p:nvPr/>
        </p:nvSpPr>
        <p:spPr>
          <a:xfrm>
            <a:off x="4043150" y="2704372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77C4072-7CD2-A461-2730-B548CB137D3B}"/>
              </a:ext>
            </a:extLst>
          </p:cNvPr>
          <p:cNvSpPr txBox="1"/>
          <p:nvPr/>
        </p:nvSpPr>
        <p:spPr>
          <a:xfrm>
            <a:off x="1612358" y="2717616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0DE9369D-528D-F7BB-3AF2-14FC28686914}"/>
              </a:ext>
            </a:extLst>
          </p:cNvPr>
          <p:cNvSpPr txBox="1"/>
          <p:nvPr/>
        </p:nvSpPr>
        <p:spPr>
          <a:xfrm>
            <a:off x="5434609" y="1657327"/>
            <a:ext cx="620693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110% (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100%) 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C4AC73F6-2526-9039-A9B9-3207CDE37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81940"/>
              </p:ext>
            </p:extLst>
          </p:nvPr>
        </p:nvGraphicFramePr>
        <p:xfrm>
          <a:off x="482239" y="1611785"/>
          <a:ext cx="3448316" cy="29726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17641">
                  <a:extLst>
                    <a:ext uri="{9D8B030D-6E8A-4147-A177-3AD203B41FA5}">
                      <a16:colId xmlns:a16="http://schemas.microsoft.com/office/drawing/2014/main" val="288140501"/>
                    </a:ext>
                  </a:extLst>
                </a:gridCol>
                <a:gridCol w="1430675">
                  <a:extLst>
                    <a:ext uri="{9D8B030D-6E8A-4147-A177-3AD203B41FA5}">
                      <a16:colId xmlns:a16="http://schemas.microsoft.com/office/drawing/2014/main" val="1282558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 loại kết quả học tập của học sinh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030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1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371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9578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41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8972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B324D0-DCE9-700D-FDB7-BAA64F454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32" y="1119342"/>
            <a:ext cx="8943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8E1B8B29-A4F4-EF65-1914-1BECF48A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92110"/>
              </p:ext>
            </p:extLst>
          </p:nvPr>
        </p:nvGraphicFramePr>
        <p:xfrm>
          <a:off x="491351" y="1997319"/>
          <a:ext cx="9372599" cy="150901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60526">
                  <a:extLst>
                    <a:ext uri="{9D8B030D-6E8A-4147-A177-3AD203B41FA5}">
                      <a16:colId xmlns:a16="http://schemas.microsoft.com/office/drawing/2014/main" val="1266458220"/>
                    </a:ext>
                  </a:extLst>
                </a:gridCol>
                <a:gridCol w="2075509">
                  <a:extLst>
                    <a:ext uri="{9D8B030D-6E8A-4147-A177-3AD203B41FA5}">
                      <a16:colId xmlns:a16="http://schemas.microsoft.com/office/drawing/2014/main" val="2694848525"/>
                    </a:ext>
                  </a:extLst>
                </a:gridCol>
                <a:gridCol w="2257373">
                  <a:extLst>
                    <a:ext uri="{9D8B030D-6E8A-4147-A177-3AD203B41FA5}">
                      <a16:colId xmlns:a16="http://schemas.microsoft.com/office/drawing/2014/main" val="1655756732"/>
                    </a:ext>
                  </a:extLst>
                </a:gridCol>
                <a:gridCol w="1634908">
                  <a:extLst>
                    <a:ext uri="{9D8B030D-6E8A-4147-A177-3AD203B41FA5}">
                      <a16:colId xmlns:a16="http://schemas.microsoft.com/office/drawing/2014/main" val="2217049218"/>
                    </a:ext>
                  </a:extLst>
                </a:gridCol>
                <a:gridCol w="1644283">
                  <a:extLst>
                    <a:ext uri="{9D8B030D-6E8A-4147-A177-3AD203B41FA5}">
                      <a16:colId xmlns:a16="http://schemas.microsoft.com/office/drawing/2014/main" val="1907383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Sở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Không 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Không quan tâm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Rất thích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3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Số bạn nam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511649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B3ACFCA7-A798-1E27-CF1E-E615A8A46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32" y="1090002"/>
            <a:ext cx="115099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5F83530-EA68-D903-6BB7-F28672A234A2}"/>
              </a:ext>
            </a:extLst>
          </p:cNvPr>
          <p:cNvSpPr txBox="1"/>
          <p:nvPr/>
        </p:nvSpPr>
        <p:spPr>
          <a:xfrm>
            <a:off x="97825" y="3814571"/>
            <a:ext cx="119963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7A hay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2416AEB-B059-918D-4AE0-FD723D463D3C}"/>
              </a:ext>
            </a:extLst>
          </p:cNvPr>
          <p:cNvSpPr txBox="1"/>
          <p:nvPr/>
        </p:nvSpPr>
        <p:spPr>
          <a:xfrm>
            <a:off x="2059719" y="4629554"/>
            <a:ext cx="9510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7A.</a:t>
            </a:r>
            <a:endParaRPr lang="en-US" sz="2400" dirty="0"/>
          </a:p>
        </p:txBody>
      </p:sp>
      <p:sp>
        <p:nvSpPr>
          <p:cNvPr id="23" name="Hình chữ nhật: Góc Gập 22">
            <a:extLst>
              <a:ext uri="{FF2B5EF4-FFF2-40B4-BE49-F238E27FC236}">
                <a16:creationId xmlns:a16="http://schemas.microsoft.com/office/drawing/2014/main" id="{6868C323-C37F-F681-44D4-00C3B30DAF79}"/>
              </a:ext>
            </a:extLst>
          </p:cNvPr>
          <p:cNvSpPr/>
          <p:nvPr/>
        </p:nvSpPr>
        <p:spPr>
          <a:xfrm>
            <a:off x="1340624" y="1679867"/>
            <a:ext cx="9045322" cy="276930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86B5C84-ABD9-A06A-6BD4-260EFA0E5297}"/>
              </a:ext>
            </a:extLst>
          </p:cNvPr>
          <p:cNvSpPr txBox="1"/>
          <p:nvPr/>
        </p:nvSpPr>
        <p:spPr>
          <a:xfrm>
            <a:off x="1583140" y="1849356"/>
            <a:ext cx="8802806" cy="2314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100%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" grpId="0"/>
      <p:bldP spid="4" grpId="1"/>
      <p:bldP spid="9" grpId="0"/>
      <p:bldP spid="9" grpId="1"/>
      <p:bldP spid="20" grpId="0" animBg="1"/>
      <p:bldP spid="20" grpId="1" animBg="1"/>
      <p:bldP spid="25" grpId="0"/>
      <p:bldP spid="25" grpId="1"/>
      <p:bldP spid="23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C3ABC746-EE3F-2A86-0A75-49739EF88526}"/>
              </a:ext>
            </a:extLst>
          </p:cNvPr>
          <p:cNvSpPr/>
          <p:nvPr/>
        </p:nvSpPr>
        <p:spPr>
          <a:xfrm>
            <a:off x="3580023" y="118444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8B1DCD3-DD5C-C967-89C4-88F149094FE0}"/>
              </a:ext>
            </a:extLst>
          </p:cNvPr>
          <p:cNvSpPr txBox="1"/>
          <p:nvPr/>
        </p:nvSpPr>
        <p:spPr>
          <a:xfrm>
            <a:off x="357069" y="641664"/>
            <a:ext cx="4490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endParaRPr kumimoji="0" lang="en-US" sz="2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" name="Bảng 15">
            <a:extLst>
              <a:ext uri="{FF2B5EF4-FFF2-40B4-BE49-F238E27FC236}">
                <a16:creationId xmlns:a16="http://schemas.microsoft.com/office/drawing/2014/main" id="{E62D8E1F-A86F-8AE6-F1CA-613931B8B166}"/>
              </a:ext>
            </a:extLst>
          </p:cNvPr>
          <p:cNvGraphicFramePr>
            <a:graphicFrameLocks noGrp="1"/>
          </p:cNvGraphicFramePr>
          <p:nvPr/>
        </p:nvGraphicFramePr>
        <p:xfrm>
          <a:off x="357069" y="1657327"/>
          <a:ext cx="5920771" cy="2554986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044118">
                  <a:extLst>
                    <a:ext uri="{9D8B030D-6E8A-4147-A177-3AD203B41FA5}">
                      <a16:colId xmlns:a16="http://schemas.microsoft.com/office/drawing/2014/main" val="3962586195"/>
                    </a:ext>
                  </a:extLst>
                </a:gridCol>
                <a:gridCol w="954848">
                  <a:extLst>
                    <a:ext uri="{9D8B030D-6E8A-4147-A177-3AD203B41FA5}">
                      <a16:colId xmlns:a16="http://schemas.microsoft.com/office/drawing/2014/main" val="595263663"/>
                    </a:ext>
                  </a:extLst>
                </a:gridCol>
                <a:gridCol w="3921805">
                  <a:extLst>
                    <a:ext uri="{9D8B030D-6E8A-4147-A177-3AD203B41FA5}">
                      <a16:colId xmlns:a16="http://schemas.microsoft.com/office/drawing/2014/main" val="377607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 số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109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296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39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211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758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7A5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89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492070"/>
                  </a:ext>
                </a:extLst>
              </a:tr>
            </a:tbl>
          </a:graphicData>
        </a:graphic>
      </p:graphicFrame>
      <p:sp>
        <p:nvSpPr>
          <p:cNvPr id="17" name="Rectangle 1">
            <a:extLst>
              <a:ext uri="{FF2B5EF4-FFF2-40B4-BE49-F238E27FC236}">
                <a16:creationId xmlns:a16="http://schemas.microsoft.com/office/drawing/2014/main" id="{FEFF17A5-9BF2-E8D7-0095-6E48606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69" y="1079515"/>
            <a:ext cx="2276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F9DE4C-6AED-EB8A-B665-DBA39C2508D6}"/>
              </a:ext>
            </a:extLst>
          </p:cNvPr>
          <p:cNvSpPr txBox="1"/>
          <p:nvPr/>
        </p:nvSpPr>
        <p:spPr>
          <a:xfrm>
            <a:off x="4043150" y="2704372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77C4072-7CD2-A461-2730-B548CB137D3B}"/>
              </a:ext>
            </a:extLst>
          </p:cNvPr>
          <p:cNvSpPr txBox="1"/>
          <p:nvPr/>
        </p:nvSpPr>
        <p:spPr>
          <a:xfrm>
            <a:off x="1612358" y="2717616"/>
            <a:ext cx="53316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4AFE4E0-99F6-8941-BC5E-F6A69CC87BDD}"/>
              </a:ext>
            </a:extLst>
          </p:cNvPr>
          <p:cNvSpPr txBox="1"/>
          <p:nvPr/>
        </p:nvSpPr>
        <p:spPr>
          <a:xfrm>
            <a:off x="6796587" y="1919862"/>
            <a:ext cx="4858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466190F6-108E-88D4-7F3E-FFEE6FBD2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36821"/>
              </p:ext>
            </p:extLst>
          </p:nvPr>
        </p:nvGraphicFramePr>
        <p:xfrm>
          <a:off x="357069" y="1657393"/>
          <a:ext cx="5563236" cy="25813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370997">
                  <a:extLst>
                    <a:ext uri="{9D8B030D-6E8A-4147-A177-3AD203B41FA5}">
                      <a16:colId xmlns:a16="http://schemas.microsoft.com/office/drawing/2014/main" val="1817340025"/>
                    </a:ext>
                  </a:extLst>
                </a:gridCol>
                <a:gridCol w="2192239">
                  <a:extLst>
                    <a:ext uri="{9D8B030D-6E8A-4147-A177-3AD203B41FA5}">
                      <a16:colId xmlns:a16="http://schemas.microsoft.com/office/drawing/2014/main" val="2984087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phần trăm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78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396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962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22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883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200%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42234"/>
                  </a:ext>
                </a:extLst>
              </a:tr>
            </a:tbl>
          </a:graphicData>
        </a:graphic>
      </p:graphicFrame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14D32B2-F897-E479-DD8D-9C9144D7B410}"/>
              </a:ext>
            </a:extLst>
          </p:cNvPr>
          <p:cNvSpPr txBox="1"/>
          <p:nvPr/>
        </p:nvSpPr>
        <p:spPr>
          <a:xfrm>
            <a:off x="6545393" y="1859340"/>
            <a:ext cx="536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EB6AF0A0-F7C1-5AD8-F6DA-6B1437544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7655"/>
              </p:ext>
            </p:extLst>
          </p:nvPr>
        </p:nvGraphicFramePr>
        <p:xfrm>
          <a:off x="357069" y="1621481"/>
          <a:ext cx="9537559" cy="150266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791511">
                  <a:extLst>
                    <a:ext uri="{9D8B030D-6E8A-4147-A177-3AD203B41FA5}">
                      <a16:colId xmlns:a16="http://schemas.microsoft.com/office/drawing/2014/main" val="3993622649"/>
                    </a:ext>
                  </a:extLst>
                </a:gridCol>
                <a:gridCol w="2112039">
                  <a:extLst>
                    <a:ext uri="{9D8B030D-6E8A-4147-A177-3AD203B41FA5}">
                      <a16:colId xmlns:a16="http://schemas.microsoft.com/office/drawing/2014/main" val="2438932802"/>
                    </a:ext>
                  </a:extLst>
                </a:gridCol>
                <a:gridCol w="2297103">
                  <a:extLst>
                    <a:ext uri="{9D8B030D-6E8A-4147-A177-3AD203B41FA5}">
                      <a16:colId xmlns:a16="http://schemas.microsoft.com/office/drawing/2014/main" val="1735287225"/>
                    </a:ext>
                  </a:extLst>
                </a:gridCol>
                <a:gridCol w="1663683">
                  <a:extLst>
                    <a:ext uri="{9D8B030D-6E8A-4147-A177-3AD203B41FA5}">
                      <a16:colId xmlns:a16="http://schemas.microsoft.com/office/drawing/2014/main" val="3471947668"/>
                    </a:ext>
                  </a:extLst>
                </a:gridCol>
                <a:gridCol w="1673223">
                  <a:extLst>
                    <a:ext uri="{9D8B030D-6E8A-4147-A177-3AD203B41FA5}">
                      <a16:colId xmlns:a16="http://schemas.microsoft.com/office/drawing/2014/main" val="2032156796"/>
                    </a:ext>
                  </a:extLst>
                </a:gridCol>
              </a:tblGrid>
              <a:tr h="751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 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quan tâm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 thích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06679"/>
                  </a:ext>
                </a:extLst>
              </a:tr>
              <a:tr h="751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451902"/>
                  </a:ext>
                </a:extLst>
              </a:tr>
            </a:tbl>
          </a:graphicData>
        </a:graphic>
      </p:graphicFrame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B4D031D-C2AE-8B84-332F-AF1DC973B62A}"/>
              </a:ext>
            </a:extLst>
          </p:cNvPr>
          <p:cNvSpPr txBox="1"/>
          <p:nvPr/>
        </p:nvSpPr>
        <p:spPr>
          <a:xfrm>
            <a:off x="2407035" y="3489522"/>
            <a:ext cx="681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1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" grpId="0"/>
      <p:bldP spid="2" grpId="1"/>
      <p:bldP spid="14" grpId="0"/>
      <p:bldP spid="14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1378000-929B-F2AB-336F-965CF77BE77B}"/>
              </a:ext>
            </a:extLst>
          </p:cNvPr>
          <p:cNvSpPr/>
          <p:nvPr/>
        </p:nvSpPr>
        <p:spPr>
          <a:xfrm>
            <a:off x="3281586" y="28638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HOẠT ĐỘNG THỰC HÀNH</a:t>
            </a: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5ACF3907-5C65-7B25-9913-4D5C480C0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9267"/>
              </p:ext>
            </p:extLst>
          </p:nvPr>
        </p:nvGraphicFramePr>
        <p:xfrm>
          <a:off x="1363806" y="1429746"/>
          <a:ext cx="6160326" cy="243281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3359285">
                  <a:extLst>
                    <a:ext uri="{9D8B030D-6E8A-4147-A177-3AD203B41FA5}">
                      <a16:colId xmlns:a16="http://schemas.microsoft.com/office/drawing/2014/main" val="3154587214"/>
                    </a:ext>
                  </a:extLst>
                </a:gridCol>
                <a:gridCol w="2801041">
                  <a:extLst>
                    <a:ext uri="{9D8B030D-6E8A-4147-A177-3AD203B41FA5}">
                      <a16:colId xmlns:a16="http://schemas.microsoft.com/office/drawing/2014/main" val="152493726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7A1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07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sách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 lệ phần trăm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08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tiểu sử danh nhân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987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truyện tranh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968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tham khảo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 dạy kĩ năng sống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2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loại sách khác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9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216966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3E1F206C-B89E-1737-AAEE-CAA4EF1D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59" y="489567"/>
            <a:ext cx="101945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BD57B63-DF7B-2A58-C7D0-54C1FDA64ED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ABD63629-B84C-D4B3-1976-B61DE0F64AA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57ACB79-9F7A-CCD1-CFD8-60E4A950A0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39AE10-5F8E-1E6F-0402-086EF39048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E99552F9-1A21-E67D-40C1-E7E3500015A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7B8A94A-7BDA-FBE5-9AE3-20BB4A1AB0E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6D0F46DD-ED49-85F1-49D4-A3CD0950540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77C6C27-8998-CF7A-2240-AF8D3475180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1AE59E7E-7E89-6BEB-D7DA-481DAC08B0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7BB1B4EA-BF0F-75C8-879C-3A08ECB3828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9B1B4015-46BB-C0DB-9C00-8A3C2B59F0C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A75D591D-98FD-7AF3-ADAF-62B7C74389E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2695DDBC-0319-AF83-F410-703379D9D12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08ADFFCD-94C8-8D32-1093-02B40096195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26" name="Rounded Rectangle 18">
            <a:extLst>
              <a:ext uri="{FF2B5EF4-FFF2-40B4-BE49-F238E27FC236}">
                <a16:creationId xmlns:a16="http://schemas.microsoft.com/office/drawing/2014/main" id="{B3C6ABE5-4609-330A-4C6C-4EF0EEC68BE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7" name="Rounded Rectangle 19">
            <a:extLst>
              <a:ext uri="{FF2B5EF4-FFF2-40B4-BE49-F238E27FC236}">
                <a16:creationId xmlns:a16="http://schemas.microsoft.com/office/drawing/2014/main" id="{A7AD5A38-8805-D293-08DD-E45A39C5473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F9CF4413-2939-EA2D-DD10-3682B07489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79FE21F8-AC83-454C-4F5C-09719D579A8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950A2FCD-4E77-3212-27F3-B6AF2F31761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D42B2396-CA2F-B538-C90A-6568196D73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2103F1AF-2E6F-54BE-1F16-23B140255E6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DE246B2E-8C34-B867-A3AF-7A09DFB3891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34" name="Rounded Rectangle 26">
            <a:extLst>
              <a:ext uri="{FF2B5EF4-FFF2-40B4-BE49-F238E27FC236}">
                <a16:creationId xmlns:a16="http://schemas.microsoft.com/office/drawing/2014/main" id="{8964F56C-8621-7AFE-6581-44D402C5094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65B1B72D-F393-5166-5816-F8A6EEB6C34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D7937BAF-FD56-8F77-DA33-599ED893B12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7" name="Rounded Rectangle 29">
            <a:extLst>
              <a:ext uri="{FF2B5EF4-FFF2-40B4-BE49-F238E27FC236}">
                <a16:creationId xmlns:a16="http://schemas.microsoft.com/office/drawing/2014/main" id="{A662E878-9E09-56F5-472E-46EFC536A5A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150C64EC-E9F9-5298-AC07-881AE291BC2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9" name="Rounded Rectangle 31">
            <a:extLst>
              <a:ext uri="{FF2B5EF4-FFF2-40B4-BE49-F238E27FC236}">
                <a16:creationId xmlns:a16="http://schemas.microsoft.com/office/drawing/2014/main" id="{6C974FAA-1AA2-A9B0-8B64-2738AFEDD7F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0" name="Rounded Rectangle 32">
            <a:extLst>
              <a:ext uri="{FF2B5EF4-FFF2-40B4-BE49-F238E27FC236}">
                <a16:creationId xmlns:a16="http://schemas.microsoft.com/office/drawing/2014/main" id="{FC7C39D5-77E6-1C5F-5FAA-80CAA235E35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1" name="Rounded Rectangle 33">
            <a:extLst>
              <a:ext uri="{FF2B5EF4-FFF2-40B4-BE49-F238E27FC236}">
                <a16:creationId xmlns:a16="http://schemas.microsoft.com/office/drawing/2014/main" id="{CCFDA0A6-BBFF-F97D-9AC4-2662B05CAA4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2" name="Rounded Rectangle 34">
            <a:extLst>
              <a:ext uri="{FF2B5EF4-FFF2-40B4-BE49-F238E27FC236}">
                <a16:creationId xmlns:a16="http://schemas.microsoft.com/office/drawing/2014/main" id="{1DD5E098-CC1F-980D-0E54-1E0088F00B6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3" name="Rounded Rectangle 35">
            <a:extLst>
              <a:ext uri="{FF2B5EF4-FFF2-40B4-BE49-F238E27FC236}">
                <a16:creationId xmlns:a16="http://schemas.microsoft.com/office/drawing/2014/main" id="{703327D5-EFB9-DF31-757E-259761F6EE6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97FE2E2F-E6E1-A541-7AF6-25254DBBD7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5" name="Rounded Rectangle 37">
            <a:extLst>
              <a:ext uri="{FF2B5EF4-FFF2-40B4-BE49-F238E27FC236}">
                <a16:creationId xmlns:a16="http://schemas.microsoft.com/office/drawing/2014/main" id="{15843B2F-3588-D1D9-5BCB-B485FA5530C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6" name="Rounded Rectangle 38">
            <a:extLst>
              <a:ext uri="{FF2B5EF4-FFF2-40B4-BE49-F238E27FC236}">
                <a16:creationId xmlns:a16="http://schemas.microsoft.com/office/drawing/2014/main" id="{D0C4D6E6-B694-B774-D516-06DE32B19E5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7" name="Rounded Rectangle 39">
            <a:extLst>
              <a:ext uri="{FF2B5EF4-FFF2-40B4-BE49-F238E27FC236}">
                <a16:creationId xmlns:a16="http://schemas.microsoft.com/office/drawing/2014/main" id="{18C1D5AB-3B7F-313F-F0B4-EECBC52BA8F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8" name="Rounded Rectangle 40">
            <a:extLst>
              <a:ext uri="{FF2B5EF4-FFF2-40B4-BE49-F238E27FC236}">
                <a16:creationId xmlns:a16="http://schemas.microsoft.com/office/drawing/2014/main" id="{D763C256-59E8-1B70-74FB-10DAF678899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9" name="Rounded Rectangle 41">
            <a:extLst>
              <a:ext uri="{FF2B5EF4-FFF2-40B4-BE49-F238E27FC236}">
                <a16:creationId xmlns:a16="http://schemas.microsoft.com/office/drawing/2014/main" id="{FAF51445-33C8-9B1C-9E8F-A7EA022B7E2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50" name="Rounded Rectangle 42">
            <a:extLst>
              <a:ext uri="{FF2B5EF4-FFF2-40B4-BE49-F238E27FC236}">
                <a16:creationId xmlns:a16="http://schemas.microsoft.com/office/drawing/2014/main" id="{AD78B4F8-E56C-7330-3CCC-125BB22E1E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51" name="Rounded Rectangle 43">
            <a:extLst>
              <a:ext uri="{FF2B5EF4-FFF2-40B4-BE49-F238E27FC236}">
                <a16:creationId xmlns:a16="http://schemas.microsoft.com/office/drawing/2014/main" id="{19CA49F8-D128-4611-4902-71675B8C29A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AF7CEB77-AEE6-6DA0-6BEA-AD80CDEC5C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53" name="Rounded Rectangle 45">
            <a:extLst>
              <a:ext uri="{FF2B5EF4-FFF2-40B4-BE49-F238E27FC236}">
                <a16:creationId xmlns:a16="http://schemas.microsoft.com/office/drawing/2014/main" id="{CB8CB425-1633-8432-D155-0CEC23C44FD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54" name="Rounded Rectangle 46">
            <a:extLst>
              <a:ext uri="{FF2B5EF4-FFF2-40B4-BE49-F238E27FC236}">
                <a16:creationId xmlns:a16="http://schemas.microsoft.com/office/drawing/2014/main" id="{41C7BAF1-0786-11DE-CC46-3EA27F50B19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55" name="Rounded Rectangle 47">
            <a:extLst>
              <a:ext uri="{FF2B5EF4-FFF2-40B4-BE49-F238E27FC236}">
                <a16:creationId xmlns:a16="http://schemas.microsoft.com/office/drawing/2014/main" id="{FD1E2736-B5EE-9807-A2BE-FEC9A34445C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56" name="Rounded Rectangle 48">
            <a:extLst>
              <a:ext uri="{FF2B5EF4-FFF2-40B4-BE49-F238E27FC236}">
                <a16:creationId xmlns:a16="http://schemas.microsoft.com/office/drawing/2014/main" id="{23918C6E-928A-345D-33CB-CBFDC673D45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7" name="Rounded Rectangle 49">
            <a:extLst>
              <a:ext uri="{FF2B5EF4-FFF2-40B4-BE49-F238E27FC236}">
                <a16:creationId xmlns:a16="http://schemas.microsoft.com/office/drawing/2014/main" id="{9B4EF635-91A4-5280-1A3B-177A2A8B4F9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729BAB30-2E67-2690-33C0-87D8E66BF95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9" name="Rounded Rectangle 51">
            <a:extLst>
              <a:ext uri="{FF2B5EF4-FFF2-40B4-BE49-F238E27FC236}">
                <a16:creationId xmlns:a16="http://schemas.microsoft.com/office/drawing/2014/main" id="{FE1C9558-0DC5-FC2F-DFF4-3AE374367C6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60" name="Rounded Rectangle 52">
            <a:extLst>
              <a:ext uri="{FF2B5EF4-FFF2-40B4-BE49-F238E27FC236}">
                <a16:creationId xmlns:a16="http://schemas.microsoft.com/office/drawing/2014/main" id="{CDA55AD8-62C4-A6ED-73FB-01A3448BD1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61" name="Rounded Rectangle 53">
            <a:extLst>
              <a:ext uri="{FF2B5EF4-FFF2-40B4-BE49-F238E27FC236}">
                <a16:creationId xmlns:a16="http://schemas.microsoft.com/office/drawing/2014/main" id="{ED2B3413-B9AD-B0C5-FFD2-F6843904E3F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62" name="Rounded Rectangle 54">
            <a:extLst>
              <a:ext uri="{FF2B5EF4-FFF2-40B4-BE49-F238E27FC236}">
                <a16:creationId xmlns:a16="http://schemas.microsoft.com/office/drawing/2014/main" id="{DAF1CE31-95EC-5B18-474D-6235BBD5DE9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63" name="Rounded Rectangle 55">
            <a:extLst>
              <a:ext uri="{FF2B5EF4-FFF2-40B4-BE49-F238E27FC236}">
                <a16:creationId xmlns:a16="http://schemas.microsoft.com/office/drawing/2014/main" id="{BE145B27-A725-1043-A4AA-03B4FEF3B7E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64" name="Rounded Rectangle 56">
            <a:extLst>
              <a:ext uri="{FF2B5EF4-FFF2-40B4-BE49-F238E27FC236}">
                <a16:creationId xmlns:a16="http://schemas.microsoft.com/office/drawing/2014/main" id="{21044BF3-C3F0-B13F-5F3E-400C341F40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65" name="Rounded Rectangle 57">
            <a:extLst>
              <a:ext uri="{FF2B5EF4-FFF2-40B4-BE49-F238E27FC236}">
                <a16:creationId xmlns:a16="http://schemas.microsoft.com/office/drawing/2014/main" id="{155622B6-8E54-95C3-C80F-6007291C0B2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66" name="Rounded Rectangle 58">
            <a:extLst>
              <a:ext uri="{FF2B5EF4-FFF2-40B4-BE49-F238E27FC236}">
                <a16:creationId xmlns:a16="http://schemas.microsoft.com/office/drawing/2014/main" id="{18D50904-7A2A-C243-1451-1EE6035E8A6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7" name="Rounded Rectangle 59">
            <a:extLst>
              <a:ext uri="{FF2B5EF4-FFF2-40B4-BE49-F238E27FC236}">
                <a16:creationId xmlns:a16="http://schemas.microsoft.com/office/drawing/2014/main" id="{D82C02E7-1025-95A8-D830-243A120AD25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8" name="Rounded Rectangle 60">
            <a:extLst>
              <a:ext uri="{FF2B5EF4-FFF2-40B4-BE49-F238E27FC236}">
                <a16:creationId xmlns:a16="http://schemas.microsoft.com/office/drawing/2014/main" id="{1B1C59F4-FC21-2974-EF45-174A372B71B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9" name="Rounded Rectangle 61">
            <a:extLst>
              <a:ext uri="{FF2B5EF4-FFF2-40B4-BE49-F238E27FC236}">
                <a16:creationId xmlns:a16="http://schemas.microsoft.com/office/drawing/2014/main" id="{5C1200AA-51C5-F8F2-4D31-1737352A9BF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70" name="Rounded Rectangle 62">
            <a:extLst>
              <a:ext uri="{FF2B5EF4-FFF2-40B4-BE49-F238E27FC236}">
                <a16:creationId xmlns:a16="http://schemas.microsoft.com/office/drawing/2014/main" id="{7545C8AA-2EE7-6112-3FDE-D1A674A3C0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71" name="Rounded Rectangle 63">
            <a:extLst>
              <a:ext uri="{FF2B5EF4-FFF2-40B4-BE49-F238E27FC236}">
                <a16:creationId xmlns:a16="http://schemas.microsoft.com/office/drawing/2014/main" id="{4AB74FCA-4962-85F6-F663-4677072F47B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72" name="Rounded Rectangle 64">
            <a:extLst>
              <a:ext uri="{FF2B5EF4-FFF2-40B4-BE49-F238E27FC236}">
                <a16:creationId xmlns:a16="http://schemas.microsoft.com/office/drawing/2014/main" id="{56EB68D8-7D90-3B3E-F3E3-4634B8C287E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73" name="Rounded Rectangle 65">
            <a:extLst>
              <a:ext uri="{FF2B5EF4-FFF2-40B4-BE49-F238E27FC236}">
                <a16:creationId xmlns:a16="http://schemas.microsoft.com/office/drawing/2014/main" id="{442576C6-D9A7-355F-A008-7D5F6B342D1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74" name="Rounded Rectangle 66">
            <a:extLst>
              <a:ext uri="{FF2B5EF4-FFF2-40B4-BE49-F238E27FC236}">
                <a16:creationId xmlns:a16="http://schemas.microsoft.com/office/drawing/2014/main" id="{89EFB3E6-7B06-C27A-451B-94B74B720E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75" name="Rounded Rectangle 67">
            <a:extLst>
              <a:ext uri="{FF2B5EF4-FFF2-40B4-BE49-F238E27FC236}">
                <a16:creationId xmlns:a16="http://schemas.microsoft.com/office/drawing/2014/main" id="{41B37941-5000-B9D3-B65E-FFE1B9E5330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6" name="Rounded Rectangle 68">
            <a:extLst>
              <a:ext uri="{FF2B5EF4-FFF2-40B4-BE49-F238E27FC236}">
                <a16:creationId xmlns:a16="http://schemas.microsoft.com/office/drawing/2014/main" id="{108B5C47-19A3-AE00-74DE-2C47EB390E7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7" name="Rounded Rectangle 69">
            <a:extLst>
              <a:ext uri="{FF2B5EF4-FFF2-40B4-BE49-F238E27FC236}">
                <a16:creationId xmlns:a16="http://schemas.microsoft.com/office/drawing/2014/main" id="{F553F315-D74E-B26D-1C1D-BE4983EEC2D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8" name="Rounded Rectangle 70">
            <a:extLst>
              <a:ext uri="{FF2B5EF4-FFF2-40B4-BE49-F238E27FC236}">
                <a16:creationId xmlns:a16="http://schemas.microsoft.com/office/drawing/2014/main" id="{13AD2BBB-5B8C-2B42-C4E4-B408ED58487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9" name="Rounded Rectangle 71">
            <a:extLst>
              <a:ext uri="{FF2B5EF4-FFF2-40B4-BE49-F238E27FC236}">
                <a16:creationId xmlns:a16="http://schemas.microsoft.com/office/drawing/2014/main" id="{84451E04-9C1B-FB3B-FFEA-C4F90F29AA9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80" name="Rounded Rectangle 72">
            <a:extLst>
              <a:ext uri="{FF2B5EF4-FFF2-40B4-BE49-F238E27FC236}">
                <a16:creationId xmlns:a16="http://schemas.microsoft.com/office/drawing/2014/main" id="{67B35168-B759-1259-2D93-6B2101A57FD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81" name="Rounded Rectangle 73">
            <a:extLst>
              <a:ext uri="{FF2B5EF4-FFF2-40B4-BE49-F238E27FC236}">
                <a16:creationId xmlns:a16="http://schemas.microsoft.com/office/drawing/2014/main" id="{04B58B5A-8723-FBF0-FB0E-508B1C0F842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82" name="Rounded Rectangle 74">
            <a:extLst>
              <a:ext uri="{FF2B5EF4-FFF2-40B4-BE49-F238E27FC236}">
                <a16:creationId xmlns:a16="http://schemas.microsoft.com/office/drawing/2014/main" id="{AE59247C-F85D-1EB2-5DE4-4B5F70644E5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83" name="Rounded Rectangle 75">
            <a:extLst>
              <a:ext uri="{FF2B5EF4-FFF2-40B4-BE49-F238E27FC236}">
                <a16:creationId xmlns:a16="http://schemas.microsoft.com/office/drawing/2014/main" id="{FC91540F-C09B-4298-954F-31CEDCD617B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84" name="Rounded Rectangle 76">
            <a:extLst>
              <a:ext uri="{FF2B5EF4-FFF2-40B4-BE49-F238E27FC236}">
                <a16:creationId xmlns:a16="http://schemas.microsoft.com/office/drawing/2014/main" id="{3DD8C244-A6DB-7432-AE87-CA5452CBFF8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85" name="Rounded Rectangle 77">
            <a:extLst>
              <a:ext uri="{FF2B5EF4-FFF2-40B4-BE49-F238E27FC236}">
                <a16:creationId xmlns:a16="http://schemas.microsoft.com/office/drawing/2014/main" id="{F394E520-9EAF-BB59-B4DF-20D74A1AAEF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86" name="Rounded Rectangle 78">
            <a:extLst>
              <a:ext uri="{FF2B5EF4-FFF2-40B4-BE49-F238E27FC236}">
                <a16:creationId xmlns:a16="http://schemas.microsoft.com/office/drawing/2014/main" id="{41ED5ABF-262D-16F9-7605-683BC929F84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7" name="Rounded Rectangle 79">
            <a:extLst>
              <a:ext uri="{FF2B5EF4-FFF2-40B4-BE49-F238E27FC236}">
                <a16:creationId xmlns:a16="http://schemas.microsoft.com/office/drawing/2014/main" id="{049A0A9A-3459-5181-86D3-CB5068F61D0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8" name="Rounded Rectangle 80">
            <a:extLst>
              <a:ext uri="{FF2B5EF4-FFF2-40B4-BE49-F238E27FC236}">
                <a16:creationId xmlns:a16="http://schemas.microsoft.com/office/drawing/2014/main" id="{FACA4212-D90A-27EF-8FAA-43A3BB250DD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9" name="Rounded Rectangle 81">
            <a:extLst>
              <a:ext uri="{FF2B5EF4-FFF2-40B4-BE49-F238E27FC236}">
                <a16:creationId xmlns:a16="http://schemas.microsoft.com/office/drawing/2014/main" id="{CE0CE509-21AE-908D-C4C0-B9C4981600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90" name="Rounded Rectangle 82">
            <a:extLst>
              <a:ext uri="{FF2B5EF4-FFF2-40B4-BE49-F238E27FC236}">
                <a16:creationId xmlns:a16="http://schemas.microsoft.com/office/drawing/2014/main" id="{9F56B59B-B6C0-8F30-4BDC-F29244D7797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91" name="Rounded Rectangle 83">
            <a:extLst>
              <a:ext uri="{FF2B5EF4-FFF2-40B4-BE49-F238E27FC236}">
                <a16:creationId xmlns:a16="http://schemas.microsoft.com/office/drawing/2014/main" id="{04D43D9B-9B91-9855-2F31-69D5831D47D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92" name="Rounded Rectangle 84">
            <a:extLst>
              <a:ext uri="{FF2B5EF4-FFF2-40B4-BE49-F238E27FC236}">
                <a16:creationId xmlns:a16="http://schemas.microsoft.com/office/drawing/2014/main" id="{8020A4FF-7652-BB2B-9527-48E925C093E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93" name="Rounded Rectangle 85">
            <a:extLst>
              <a:ext uri="{FF2B5EF4-FFF2-40B4-BE49-F238E27FC236}">
                <a16:creationId xmlns:a16="http://schemas.microsoft.com/office/drawing/2014/main" id="{FE4856A1-8BE6-34B7-196B-A0B98DACE87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94" name="Rounded Rectangle 86">
            <a:extLst>
              <a:ext uri="{FF2B5EF4-FFF2-40B4-BE49-F238E27FC236}">
                <a16:creationId xmlns:a16="http://schemas.microsoft.com/office/drawing/2014/main" id="{40388FC5-81D1-10D2-A90E-A8238678E04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95" name="Rounded Rectangle 87">
            <a:extLst>
              <a:ext uri="{FF2B5EF4-FFF2-40B4-BE49-F238E27FC236}">
                <a16:creationId xmlns:a16="http://schemas.microsoft.com/office/drawing/2014/main" id="{9832FE34-47E3-27C3-C9BC-61E33447993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96" name="Rounded Rectangle 88">
            <a:extLst>
              <a:ext uri="{FF2B5EF4-FFF2-40B4-BE49-F238E27FC236}">
                <a16:creationId xmlns:a16="http://schemas.microsoft.com/office/drawing/2014/main" id="{83724466-D68C-72B9-24A6-CAAB6AAD2FE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7" name="Rounded Rectangle 89">
            <a:extLst>
              <a:ext uri="{FF2B5EF4-FFF2-40B4-BE49-F238E27FC236}">
                <a16:creationId xmlns:a16="http://schemas.microsoft.com/office/drawing/2014/main" id="{FD26C514-B561-9A9B-9FC7-A3CA0416BDE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8" name="Rounded Rectangle 90">
            <a:extLst>
              <a:ext uri="{FF2B5EF4-FFF2-40B4-BE49-F238E27FC236}">
                <a16:creationId xmlns:a16="http://schemas.microsoft.com/office/drawing/2014/main" id="{570EF2AC-0463-A681-D6A4-75D26BCCA0C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9" name="Rounded Rectangle 91">
            <a:extLst>
              <a:ext uri="{FF2B5EF4-FFF2-40B4-BE49-F238E27FC236}">
                <a16:creationId xmlns:a16="http://schemas.microsoft.com/office/drawing/2014/main" id="{DE97FEBF-7628-6E74-E136-D435F57926B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100" name="Rounded Rectangle 92">
            <a:extLst>
              <a:ext uri="{FF2B5EF4-FFF2-40B4-BE49-F238E27FC236}">
                <a16:creationId xmlns:a16="http://schemas.microsoft.com/office/drawing/2014/main" id="{564E5760-274E-CF3B-98CF-44C9438CE26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101" name="Rounded Rectangle 93">
            <a:extLst>
              <a:ext uri="{FF2B5EF4-FFF2-40B4-BE49-F238E27FC236}">
                <a16:creationId xmlns:a16="http://schemas.microsoft.com/office/drawing/2014/main" id="{F08317A7-199B-F985-E946-15A82E48435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102" name="Rounded Rectangle 94">
            <a:extLst>
              <a:ext uri="{FF2B5EF4-FFF2-40B4-BE49-F238E27FC236}">
                <a16:creationId xmlns:a16="http://schemas.microsoft.com/office/drawing/2014/main" id="{DB24077D-A586-E3A9-1B96-8553878A260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103" name="Rounded Rectangle 95">
            <a:extLst>
              <a:ext uri="{FF2B5EF4-FFF2-40B4-BE49-F238E27FC236}">
                <a16:creationId xmlns:a16="http://schemas.microsoft.com/office/drawing/2014/main" id="{541327DC-40C1-AE6A-87D6-F41C61373CB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104" name="Rounded Rectangle 96">
            <a:extLst>
              <a:ext uri="{FF2B5EF4-FFF2-40B4-BE49-F238E27FC236}">
                <a16:creationId xmlns:a16="http://schemas.microsoft.com/office/drawing/2014/main" id="{AC1CA679-8583-9279-C348-8DFB6F82EA0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105" name="Rounded Rectangle 97">
            <a:extLst>
              <a:ext uri="{FF2B5EF4-FFF2-40B4-BE49-F238E27FC236}">
                <a16:creationId xmlns:a16="http://schemas.microsoft.com/office/drawing/2014/main" id="{6DF5C001-DDCE-183A-A704-5330117BA45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106" name="Rounded Rectangle 98">
            <a:extLst>
              <a:ext uri="{FF2B5EF4-FFF2-40B4-BE49-F238E27FC236}">
                <a16:creationId xmlns:a16="http://schemas.microsoft.com/office/drawing/2014/main" id="{D8C2F94C-50C3-DF8B-CC47-67EF1D450A3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7" name="Rounded Rectangle 99">
            <a:extLst>
              <a:ext uri="{FF2B5EF4-FFF2-40B4-BE49-F238E27FC236}">
                <a16:creationId xmlns:a16="http://schemas.microsoft.com/office/drawing/2014/main" id="{C1D26EBE-6B49-BD46-7210-A233951CBF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8" name="Rounded Rectangle 100">
            <a:extLst>
              <a:ext uri="{FF2B5EF4-FFF2-40B4-BE49-F238E27FC236}">
                <a16:creationId xmlns:a16="http://schemas.microsoft.com/office/drawing/2014/main" id="{B19B5B0C-DE3C-A548-5810-B83EA982A95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9" name="Rounded Rectangle 101">
            <a:extLst>
              <a:ext uri="{FF2B5EF4-FFF2-40B4-BE49-F238E27FC236}">
                <a16:creationId xmlns:a16="http://schemas.microsoft.com/office/drawing/2014/main" id="{F6E4CCEE-0C7E-EA61-A4DA-C3AD7AE27D0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10" name="Rounded Rectangle 102">
            <a:extLst>
              <a:ext uri="{FF2B5EF4-FFF2-40B4-BE49-F238E27FC236}">
                <a16:creationId xmlns:a16="http://schemas.microsoft.com/office/drawing/2014/main" id="{F9A01071-4655-CF80-ACDC-4E8D96D1AC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11" name="Rounded Rectangle 103">
            <a:extLst>
              <a:ext uri="{FF2B5EF4-FFF2-40B4-BE49-F238E27FC236}">
                <a16:creationId xmlns:a16="http://schemas.microsoft.com/office/drawing/2014/main" id="{E5A260B9-CF93-61F1-75D4-D407896E98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12" name="Rounded Rectangle 104">
            <a:extLst>
              <a:ext uri="{FF2B5EF4-FFF2-40B4-BE49-F238E27FC236}">
                <a16:creationId xmlns:a16="http://schemas.microsoft.com/office/drawing/2014/main" id="{521ACB61-1ACF-0D53-78CD-EBA266577F9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13" name="Rounded Rectangle 105">
            <a:extLst>
              <a:ext uri="{FF2B5EF4-FFF2-40B4-BE49-F238E27FC236}">
                <a16:creationId xmlns:a16="http://schemas.microsoft.com/office/drawing/2014/main" id="{5FEDF5DF-1F41-EE8B-DC9A-37410381AE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14" name="Rounded Rectangle 106">
            <a:extLst>
              <a:ext uri="{FF2B5EF4-FFF2-40B4-BE49-F238E27FC236}">
                <a16:creationId xmlns:a16="http://schemas.microsoft.com/office/drawing/2014/main" id="{0885A7B3-8AF4-052F-5D7A-B0CFCC264B1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15" name="Rounded Rectangle 107">
            <a:extLst>
              <a:ext uri="{FF2B5EF4-FFF2-40B4-BE49-F238E27FC236}">
                <a16:creationId xmlns:a16="http://schemas.microsoft.com/office/drawing/2014/main" id="{21D9CA8A-ECAE-6EDA-DA73-31D7CA615CA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16" name="Rounded Rectangle 108">
            <a:extLst>
              <a:ext uri="{FF2B5EF4-FFF2-40B4-BE49-F238E27FC236}">
                <a16:creationId xmlns:a16="http://schemas.microsoft.com/office/drawing/2014/main" id="{478BB444-BB10-E5BD-3AC9-F8FDD9C5009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7" name="Rounded Rectangle 109">
            <a:extLst>
              <a:ext uri="{FF2B5EF4-FFF2-40B4-BE49-F238E27FC236}">
                <a16:creationId xmlns:a16="http://schemas.microsoft.com/office/drawing/2014/main" id="{99A1990A-D9F7-68F5-7BA3-F37337E59A0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8" name="Rounded Rectangle 110">
            <a:extLst>
              <a:ext uri="{FF2B5EF4-FFF2-40B4-BE49-F238E27FC236}">
                <a16:creationId xmlns:a16="http://schemas.microsoft.com/office/drawing/2014/main" id="{ED78AF96-2D51-80EF-F61E-84F1C4976B5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9" name="Rounded Rectangle 111">
            <a:extLst>
              <a:ext uri="{FF2B5EF4-FFF2-40B4-BE49-F238E27FC236}">
                <a16:creationId xmlns:a16="http://schemas.microsoft.com/office/drawing/2014/main" id="{4FD9219A-C246-8B3C-A53A-6351413F202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20" name="Rounded Rectangle 112">
            <a:extLst>
              <a:ext uri="{FF2B5EF4-FFF2-40B4-BE49-F238E27FC236}">
                <a16:creationId xmlns:a16="http://schemas.microsoft.com/office/drawing/2014/main" id="{58A18175-292E-BA91-B276-878975F570C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21" name="Rounded Rectangle 113">
            <a:extLst>
              <a:ext uri="{FF2B5EF4-FFF2-40B4-BE49-F238E27FC236}">
                <a16:creationId xmlns:a16="http://schemas.microsoft.com/office/drawing/2014/main" id="{84948505-8055-716A-F1E3-329AE1DCADD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22" name="Rounded Rectangle 114">
            <a:extLst>
              <a:ext uri="{FF2B5EF4-FFF2-40B4-BE49-F238E27FC236}">
                <a16:creationId xmlns:a16="http://schemas.microsoft.com/office/drawing/2014/main" id="{18BD19DD-A99D-A0B1-355A-A8343DC9E07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23" name="Rounded Rectangle 115">
            <a:extLst>
              <a:ext uri="{FF2B5EF4-FFF2-40B4-BE49-F238E27FC236}">
                <a16:creationId xmlns:a16="http://schemas.microsoft.com/office/drawing/2014/main" id="{87496706-D4E6-C19C-CD09-8DDD1193D85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24" name="Rounded Rectangle 116">
            <a:extLst>
              <a:ext uri="{FF2B5EF4-FFF2-40B4-BE49-F238E27FC236}">
                <a16:creationId xmlns:a16="http://schemas.microsoft.com/office/drawing/2014/main" id="{76609B59-C2BF-16DD-7047-CEBF8AA888C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25" name="Rounded Rectangle 117">
            <a:extLst>
              <a:ext uri="{FF2B5EF4-FFF2-40B4-BE49-F238E27FC236}">
                <a16:creationId xmlns:a16="http://schemas.microsoft.com/office/drawing/2014/main" id="{6CFB317F-CEF7-FBE3-27D6-5DCACCE2616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26" name="Rounded Rectangle 118">
            <a:extLst>
              <a:ext uri="{FF2B5EF4-FFF2-40B4-BE49-F238E27FC236}">
                <a16:creationId xmlns:a16="http://schemas.microsoft.com/office/drawing/2014/main" id="{CD1D766E-3E1E-89E4-69F9-31EA6F998C3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7" name="Rounded Rectangle 119">
            <a:extLst>
              <a:ext uri="{FF2B5EF4-FFF2-40B4-BE49-F238E27FC236}">
                <a16:creationId xmlns:a16="http://schemas.microsoft.com/office/drawing/2014/main" id="{E487E264-629A-2F90-EB9E-9A25DEF5051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8" name="Rounded Rectangle 120">
            <a:extLst>
              <a:ext uri="{FF2B5EF4-FFF2-40B4-BE49-F238E27FC236}">
                <a16:creationId xmlns:a16="http://schemas.microsoft.com/office/drawing/2014/main" id="{5EBFE7B5-9DAC-C13A-BD3D-CDC112B4496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9" name="Rounded Rectangle 121">
            <a:extLst>
              <a:ext uri="{FF2B5EF4-FFF2-40B4-BE49-F238E27FC236}">
                <a16:creationId xmlns:a16="http://schemas.microsoft.com/office/drawing/2014/main" id="{18639E80-77FF-DD45-9622-D72A1E12B7F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30" name="Rounded Rectangle 122">
            <a:extLst>
              <a:ext uri="{FF2B5EF4-FFF2-40B4-BE49-F238E27FC236}">
                <a16:creationId xmlns:a16="http://schemas.microsoft.com/office/drawing/2014/main" id="{2B6CCB64-F712-571F-CCC6-02B320EE597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31" name="Rounded Rectangle 123">
            <a:extLst>
              <a:ext uri="{FF2B5EF4-FFF2-40B4-BE49-F238E27FC236}">
                <a16:creationId xmlns:a16="http://schemas.microsoft.com/office/drawing/2014/main" id="{BA12852B-07B2-99A3-CA1A-DC369CE407F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32" name="Rounded Rectangle 124">
            <a:extLst>
              <a:ext uri="{FF2B5EF4-FFF2-40B4-BE49-F238E27FC236}">
                <a16:creationId xmlns:a16="http://schemas.microsoft.com/office/drawing/2014/main" id="{CC2B5A19-99A0-6D73-5BF2-3D7180610BE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33" name="Rounded Rectangle 125">
            <a:extLst>
              <a:ext uri="{FF2B5EF4-FFF2-40B4-BE49-F238E27FC236}">
                <a16:creationId xmlns:a16="http://schemas.microsoft.com/office/drawing/2014/main" id="{ADD16B7C-7D24-2839-716D-B4DA05D71C1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34" name="Rounded Rectangle 126">
            <a:extLst>
              <a:ext uri="{FF2B5EF4-FFF2-40B4-BE49-F238E27FC236}">
                <a16:creationId xmlns:a16="http://schemas.microsoft.com/office/drawing/2014/main" id="{1EBF0491-B6E8-776C-DE7A-9D6922A7C5A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35" name="Rounded Rectangle 127">
            <a:extLst>
              <a:ext uri="{FF2B5EF4-FFF2-40B4-BE49-F238E27FC236}">
                <a16:creationId xmlns:a16="http://schemas.microsoft.com/office/drawing/2014/main" id="{A60AF617-D809-899B-6B4C-2942EDD4D16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36" name="Rounded Rectangle 128">
            <a:extLst>
              <a:ext uri="{FF2B5EF4-FFF2-40B4-BE49-F238E27FC236}">
                <a16:creationId xmlns:a16="http://schemas.microsoft.com/office/drawing/2014/main" id="{55A28EEF-4C9E-9671-F89E-237EDA7CD3D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7" name="Rounded Rectangle 129">
            <a:extLst>
              <a:ext uri="{FF2B5EF4-FFF2-40B4-BE49-F238E27FC236}">
                <a16:creationId xmlns:a16="http://schemas.microsoft.com/office/drawing/2014/main" id="{1B63B0AB-BFFD-9D44-5401-438CDCBC8B8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8" name="Rounded Rectangle 130">
            <a:extLst>
              <a:ext uri="{FF2B5EF4-FFF2-40B4-BE49-F238E27FC236}">
                <a16:creationId xmlns:a16="http://schemas.microsoft.com/office/drawing/2014/main" id="{5B215B49-1DC7-454E-FF07-E94718A077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9" name="Rounded Rectangle 131">
            <a:extLst>
              <a:ext uri="{FF2B5EF4-FFF2-40B4-BE49-F238E27FC236}">
                <a16:creationId xmlns:a16="http://schemas.microsoft.com/office/drawing/2014/main" id="{7DACE334-2664-52F0-D287-841B630047A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40" name="Rounded Rectangle 132">
            <a:extLst>
              <a:ext uri="{FF2B5EF4-FFF2-40B4-BE49-F238E27FC236}">
                <a16:creationId xmlns:a16="http://schemas.microsoft.com/office/drawing/2014/main" id="{8E566B15-887B-8AD9-E9D9-CA28F613D9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41" name="Rounded Rectangle 133">
            <a:extLst>
              <a:ext uri="{FF2B5EF4-FFF2-40B4-BE49-F238E27FC236}">
                <a16:creationId xmlns:a16="http://schemas.microsoft.com/office/drawing/2014/main" id="{3C9A00A2-ADD7-B48D-EFAD-2563062A6A3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42" name="Rounded Rectangle 134">
            <a:extLst>
              <a:ext uri="{FF2B5EF4-FFF2-40B4-BE49-F238E27FC236}">
                <a16:creationId xmlns:a16="http://schemas.microsoft.com/office/drawing/2014/main" id="{CA60A961-37E0-AF69-F789-200419B79A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43" name="Rounded Rectangle 135">
            <a:extLst>
              <a:ext uri="{FF2B5EF4-FFF2-40B4-BE49-F238E27FC236}">
                <a16:creationId xmlns:a16="http://schemas.microsoft.com/office/drawing/2014/main" id="{6D3E2BCD-1C62-0FA7-F56E-963FC17C375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44" name="Rounded Rectangle 136">
            <a:extLst>
              <a:ext uri="{FF2B5EF4-FFF2-40B4-BE49-F238E27FC236}">
                <a16:creationId xmlns:a16="http://schemas.microsoft.com/office/drawing/2014/main" id="{7EB28857-67A3-E058-D443-D7A448CAF98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45" name="Rounded Rectangle 137">
            <a:extLst>
              <a:ext uri="{FF2B5EF4-FFF2-40B4-BE49-F238E27FC236}">
                <a16:creationId xmlns:a16="http://schemas.microsoft.com/office/drawing/2014/main" id="{D5C3D21D-0C9D-7AB0-A62F-352CC7D85BF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46" name="Rounded Rectangle 138">
            <a:extLst>
              <a:ext uri="{FF2B5EF4-FFF2-40B4-BE49-F238E27FC236}">
                <a16:creationId xmlns:a16="http://schemas.microsoft.com/office/drawing/2014/main" id="{17FF7842-2898-0C2F-49C1-23D34070B3A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7" name="Rounded Rectangle 139">
            <a:extLst>
              <a:ext uri="{FF2B5EF4-FFF2-40B4-BE49-F238E27FC236}">
                <a16:creationId xmlns:a16="http://schemas.microsoft.com/office/drawing/2014/main" id="{247CF7F7-0C03-EEE4-7D49-AAF7862B385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8" name="Rounded Rectangle 140">
            <a:extLst>
              <a:ext uri="{FF2B5EF4-FFF2-40B4-BE49-F238E27FC236}">
                <a16:creationId xmlns:a16="http://schemas.microsoft.com/office/drawing/2014/main" id="{C46DB9C9-9473-FC49-CA88-9E83B40167C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9" name="Rounded Rectangle 141">
            <a:extLst>
              <a:ext uri="{FF2B5EF4-FFF2-40B4-BE49-F238E27FC236}">
                <a16:creationId xmlns:a16="http://schemas.microsoft.com/office/drawing/2014/main" id="{EDEFCBD6-FB6A-17D9-FE57-C59C9CA7167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50" name="Rounded Rectangle 142">
            <a:extLst>
              <a:ext uri="{FF2B5EF4-FFF2-40B4-BE49-F238E27FC236}">
                <a16:creationId xmlns:a16="http://schemas.microsoft.com/office/drawing/2014/main" id="{0E691F25-545E-BC67-5A60-99D67AC0AD3D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51" name="Rounded Rectangle 143">
            <a:extLst>
              <a:ext uri="{FF2B5EF4-FFF2-40B4-BE49-F238E27FC236}">
                <a16:creationId xmlns:a16="http://schemas.microsoft.com/office/drawing/2014/main" id="{1F9573C9-145E-EF89-628F-807C7EBB705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52" name="Rounded Rectangle 144">
            <a:extLst>
              <a:ext uri="{FF2B5EF4-FFF2-40B4-BE49-F238E27FC236}">
                <a16:creationId xmlns:a16="http://schemas.microsoft.com/office/drawing/2014/main" id="{6170EB7F-DAF4-F023-4B56-AA47249B392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53" name="Rounded Rectangle 145">
            <a:extLst>
              <a:ext uri="{FF2B5EF4-FFF2-40B4-BE49-F238E27FC236}">
                <a16:creationId xmlns:a16="http://schemas.microsoft.com/office/drawing/2014/main" id="{B1921DE1-3F83-18F2-2414-4B40BC11D11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54" name="Rounded Rectangle 146">
            <a:extLst>
              <a:ext uri="{FF2B5EF4-FFF2-40B4-BE49-F238E27FC236}">
                <a16:creationId xmlns:a16="http://schemas.microsoft.com/office/drawing/2014/main" id="{775F6658-1952-B9F7-3F2F-1D8F3DCA3F5C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55" name="Rounded Rectangle 147">
            <a:extLst>
              <a:ext uri="{FF2B5EF4-FFF2-40B4-BE49-F238E27FC236}">
                <a16:creationId xmlns:a16="http://schemas.microsoft.com/office/drawing/2014/main" id="{00F17A08-9347-ACDF-666B-E08E5D19F17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56" name="Rounded Rectangle 148">
            <a:extLst>
              <a:ext uri="{FF2B5EF4-FFF2-40B4-BE49-F238E27FC236}">
                <a16:creationId xmlns:a16="http://schemas.microsoft.com/office/drawing/2014/main" id="{6143883F-D329-C724-B702-908B6B69D9B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7" name="Rounded Rectangle 149">
            <a:extLst>
              <a:ext uri="{FF2B5EF4-FFF2-40B4-BE49-F238E27FC236}">
                <a16:creationId xmlns:a16="http://schemas.microsoft.com/office/drawing/2014/main" id="{F90CDC89-9450-5136-5728-F5DB58956DB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8" name="Rounded Rectangle 150">
            <a:extLst>
              <a:ext uri="{FF2B5EF4-FFF2-40B4-BE49-F238E27FC236}">
                <a16:creationId xmlns:a16="http://schemas.microsoft.com/office/drawing/2014/main" id="{728C2815-DEB6-3CA3-E0EA-AD45FA38F79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9" name="Rounded Rectangle 151">
            <a:extLst>
              <a:ext uri="{FF2B5EF4-FFF2-40B4-BE49-F238E27FC236}">
                <a16:creationId xmlns:a16="http://schemas.microsoft.com/office/drawing/2014/main" id="{44F70AED-2547-A883-CFF4-7C285ECA3B3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60" name="Rounded Rectangle 152">
            <a:extLst>
              <a:ext uri="{FF2B5EF4-FFF2-40B4-BE49-F238E27FC236}">
                <a16:creationId xmlns:a16="http://schemas.microsoft.com/office/drawing/2014/main" id="{7EA73BF9-A050-D8C2-CF77-24ED1ED17BD2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61" name="Rounded Rectangle 153">
            <a:extLst>
              <a:ext uri="{FF2B5EF4-FFF2-40B4-BE49-F238E27FC236}">
                <a16:creationId xmlns:a16="http://schemas.microsoft.com/office/drawing/2014/main" id="{3DA31CDF-D9FE-57BF-90C9-0570B21C0CD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62" name="Rounded Rectangle 154">
            <a:extLst>
              <a:ext uri="{FF2B5EF4-FFF2-40B4-BE49-F238E27FC236}">
                <a16:creationId xmlns:a16="http://schemas.microsoft.com/office/drawing/2014/main" id="{72014173-60C4-5792-EDF4-0D626C74E729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63" name="Rounded Rectangle 155">
            <a:extLst>
              <a:ext uri="{FF2B5EF4-FFF2-40B4-BE49-F238E27FC236}">
                <a16:creationId xmlns:a16="http://schemas.microsoft.com/office/drawing/2014/main" id="{4E1CBDFC-F9CB-00B4-CDA3-99729FC883F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64" name="Rounded Rectangle 156">
            <a:extLst>
              <a:ext uri="{FF2B5EF4-FFF2-40B4-BE49-F238E27FC236}">
                <a16:creationId xmlns:a16="http://schemas.microsoft.com/office/drawing/2014/main" id="{A30049EC-FFED-57FB-DAF1-CE60913C85C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65" name="Rounded Rectangle 157">
            <a:extLst>
              <a:ext uri="{FF2B5EF4-FFF2-40B4-BE49-F238E27FC236}">
                <a16:creationId xmlns:a16="http://schemas.microsoft.com/office/drawing/2014/main" id="{3AB30A0A-2854-E287-B49D-C9A1277B6045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66" name="Rounded Rectangle 158">
            <a:extLst>
              <a:ext uri="{FF2B5EF4-FFF2-40B4-BE49-F238E27FC236}">
                <a16:creationId xmlns:a16="http://schemas.microsoft.com/office/drawing/2014/main" id="{B46D583D-C9BA-540B-F16B-5D8857434F3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7" name="Rounded Rectangle 159">
            <a:extLst>
              <a:ext uri="{FF2B5EF4-FFF2-40B4-BE49-F238E27FC236}">
                <a16:creationId xmlns:a16="http://schemas.microsoft.com/office/drawing/2014/main" id="{ADBC3684-6BA1-5588-713B-66F426BBF4C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8" name="Rounded Rectangle 160">
            <a:extLst>
              <a:ext uri="{FF2B5EF4-FFF2-40B4-BE49-F238E27FC236}">
                <a16:creationId xmlns:a16="http://schemas.microsoft.com/office/drawing/2014/main" id="{C97682F8-1D5B-E5DE-A867-A471F47AC8B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9" name="Rounded Rectangle 161">
            <a:extLst>
              <a:ext uri="{FF2B5EF4-FFF2-40B4-BE49-F238E27FC236}">
                <a16:creationId xmlns:a16="http://schemas.microsoft.com/office/drawing/2014/main" id="{46C59231-334B-F6B0-D79D-8FBE9DB0CA0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70" name="Rounded Rectangle 162">
            <a:extLst>
              <a:ext uri="{FF2B5EF4-FFF2-40B4-BE49-F238E27FC236}">
                <a16:creationId xmlns:a16="http://schemas.microsoft.com/office/drawing/2014/main" id="{19267F2D-64C5-A7D1-274B-626C866292C3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71" name="Rounded Rectangle 163">
            <a:extLst>
              <a:ext uri="{FF2B5EF4-FFF2-40B4-BE49-F238E27FC236}">
                <a16:creationId xmlns:a16="http://schemas.microsoft.com/office/drawing/2014/main" id="{68BDA48E-C13A-5D86-0CE9-C591009300E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72" name="Rounded Rectangle 164">
            <a:extLst>
              <a:ext uri="{FF2B5EF4-FFF2-40B4-BE49-F238E27FC236}">
                <a16:creationId xmlns:a16="http://schemas.microsoft.com/office/drawing/2014/main" id="{F6E8A228-B7A9-7340-FE99-40FAC353FF0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73" name="Rounded Rectangle 165">
            <a:extLst>
              <a:ext uri="{FF2B5EF4-FFF2-40B4-BE49-F238E27FC236}">
                <a16:creationId xmlns:a16="http://schemas.microsoft.com/office/drawing/2014/main" id="{AD6C591D-C2C0-7C8A-FBF1-69856C726EF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74" name="Rounded Rectangle 166">
            <a:extLst>
              <a:ext uri="{FF2B5EF4-FFF2-40B4-BE49-F238E27FC236}">
                <a16:creationId xmlns:a16="http://schemas.microsoft.com/office/drawing/2014/main" id="{30693BBF-03D8-95B2-1E75-98F1E08172E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75" name="Rounded Rectangle 167">
            <a:extLst>
              <a:ext uri="{FF2B5EF4-FFF2-40B4-BE49-F238E27FC236}">
                <a16:creationId xmlns:a16="http://schemas.microsoft.com/office/drawing/2014/main" id="{C71B7866-54BD-9AE4-DE8F-751D78A4427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76" name="Rounded Rectangle 168">
            <a:extLst>
              <a:ext uri="{FF2B5EF4-FFF2-40B4-BE49-F238E27FC236}">
                <a16:creationId xmlns:a16="http://schemas.microsoft.com/office/drawing/2014/main" id="{DC760E8B-9EE7-528F-7224-6C686EC012F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7" name="Rounded Rectangle 169">
            <a:extLst>
              <a:ext uri="{FF2B5EF4-FFF2-40B4-BE49-F238E27FC236}">
                <a16:creationId xmlns:a16="http://schemas.microsoft.com/office/drawing/2014/main" id="{33545224-148A-615C-377D-ABB6404DFDC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8" name="Rounded Rectangle 170">
            <a:extLst>
              <a:ext uri="{FF2B5EF4-FFF2-40B4-BE49-F238E27FC236}">
                <a16:creationId xmlns:a16="http://schemas.microsoft.com/office/drawing/2014/main" id="{5F9C625E-BAFD-753A-F391-1B4B533E9511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9" name="Rounded Rectangle 171">
            <a:extLst>
              <a:ext uri="{FF2B5EF4-FFF2-40B4-BE49-F238E27FC236}">
                <a16:creationId xmlns:a16="http://schemas.microsoft.com/office/drawing/2014/main" id="{CB2A2B05-F991-DCF3-4F69-B031186ACDF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80" name="Rounded Rectangle 172">
            <a:extLst>
              <a:ext uri="{FF2B5EF4-FFF2-40B4-BE49-F238E27FC236}">
                <a16:creationId xmlns:a16="http://schemas.microsoft.com/office/drawing/2014/main" id="{AC7D362D-90EC-22B1-F039-CACE193EB98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81" name="Rounded Rectangle 173">
            <a:extLst>
              <a:ext uri="{FF2B5EF4-FFF2-40B4-BE49-F238E27FC236}">
                <a16:creationId xmlns:a16="http://schemas.microsoft.com/office/drawing/2014/main" id="{8FE575EB-C3FC-38DF-F2A6-086FAA461ED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82" name="Rounded Rectangle 174">
            <a:extLst>
              <a:ext uri="{FF2B5EF4-FFF2-40B4-BE49-F238E27FC236}">
                <a16:creationId xmlns:a16="http://schemas.microsoft.com/office/drawing/2014/main" id="{4F6FC101-E765-F06D-016C-34E0742B6DC0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83" name="Rounded Rectangle 175">
            <a:extLst>
              <a:ext uri="{FF2B5EF4-FFF2-40B4-BE49-F238E27FC236}">
                <a16:creationId xmlns:a16="http://schemas.microsoft.com/office/drawing/2014/main" id="{42407430-6C23-6D99-8158-4ACCF1DB6D2A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84" name="Rounded Rectangle 176">
            <a:extLst>
              <a:ext uri="{FF2B5EF4-FFF2-40B4-BE49-F238E27FC236}">
                <a16:creationId xmlns:a16="http://schemas.microsoft.com/office/drawing/2014/main" id="{0C409148-548E-51AB-E168-FDC5A0935288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85" name="Rounded Rectangle 177">
            <a:extLst>
              <a:ext uri="{FF2B5EF4-FFF2-40B4-BE49-F238E27FC236}">
                <a16:creationId xmlns:a16="http://schemas.microsoft.com/office/drawing/2014/main" id="{FA76AE5E-4D64-CC10-AAD1-B3CF96B6C21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86" name="Rounded Rectangle 178">
            <a:extLst>
              <a:ext uri="{FF2B5EF4-FFF2-40B4-BE49-F238E27FC236}">
                <a16:creationId xmlns:a16="http://schemas.microsoft.com/office/drawing/2014/main" id="{5FC6841D-BAC2-7BB6-1083-6CA84C2885B7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7" name="Rounded Rectangle 179">
            <a:extLst>
              <a:ext uri="{FF2B5EF4-FFF2-40B4-BE49-F238E27FC236}">
                <a16:creationId xmlns:a16="http://schemas.microsoft.com/office/drawing/2014/main" id="{BC471FBC-34D7-58C3-1A2E-50C69DCB69A6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8" name="Rounded Rectangle 180">
            <a:extLst>
              <a:ext uri="{FF2B5EF4-FFF2-40B4-BE49-F238E27FC236}">
                <a16:creationId xmlns:a16="http://schemas.microsoft.com/office/drawing/2014/main" id="{1AA76646-5CAD-6E11-30A5-C9FFD1A09A3B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9" name="Rounded Rectangle 181">
            <a:extLst>
              <a:ext uri="{FF2B5EF4-FFF2-40B4-BE49-F238E27FC236}">
                <a16:creationId xmlns:a16="http://schemas.microsoft.com/office/drawing/2014/main" id="{C2DF403B-8823-40B9-816B-76E7F78A3A9E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90" name="Rounded Rectangle 182">
            <a:extLst>
              <a:ext uri="{FF2B5EF4-FFF2-40B4-BE49-F238E27FC236}">
                <a16:creationId xmlns:a16="http://schemas.microsoft.com/office/drawing/2014/main" id="{1284A2A5-7839-57F9-725D-4D372D40802F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91" name="Rounded Rectangle 183">
            <a:extLst>
              <a:ext uri="{FF2B5EF4-FFF2-40B4-BE49-F238E27FC236}">
                <a16:creationId xmlns:a16="http://schemas.microsoft.com/office/drawing/2014/main" id="{CDB557E8-FD7D-DB4B-32A1-B3B0EFFC8184}"/>
              </a:ext>
            </a:extLst>
          </p:cNvPr>
          <p:cNvSpPr/>
          <p:nvPr/>
        </p:nvSpPr>
        <p:spPr>
          <a:xfrm>
            <a:off x="9538434" y="285158"/>
            <a:ext cx="1332746" cy="491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92" name="Rounded Rectangle 184">
            <a:extLst>
              <a:ext uri="{FF2B5EF4-FFF2-40B4-BE49-F238E27FC236}">
                <a16:creationId xmlns:a16="http://schemas.microsoft.com/office/drawing/2014/main" id="{92A6153A-5EA6-7370-EB89-7C3EC2461A3B}"/>
              </a:ext>
            </a:extLst>
          </p:cNvPr>
          <p:cNvSpPr/>
          <p:nvPr/>
        </p:nvSpPr>
        <p:spPr>
          <a:xfrm>
            <a:off x="9488517" y="267670"/>
            <a:ext cx="1420139" cy="523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pic>
        <p:nvPicPr>
          <p:cNvPr id="193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29621F6B-5121-1062-14F0-A0F4D7D2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180" y="156570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8BA0707-1A1A-C82C-F77E-EC2CD26511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280" y="4738964"/>
            <a:ext cx="2014752" cy="2014752"/>
          </a:xfrm>
          <a:prstGeom prst="rect">
            <a:avLst/>
          </a:prstGeom>
        </p:spPr>
      </p:pic>
      <p:sp>
        <p:nvSpPr>
          <p:cNvPr id="195" name="Hình Bầu dục 194">
            <a:extLst>
              <a:ext uri="{FF2B5EF4-FFF2-40B4-BE49-F238E27FC236}">
                <a16:creationId xmlns:a16="http://schemas.microsoft.com/office/drawing/2014/main" id="{6A65A95C-7D41-47A3-0A3D-55D72DC96BA3}"/>
              </a:ext>
            </a:extLst>
          </p:cNvPr>
          <p:cNvSpPr/>
          <p:nvPr/>
        </p:nvSpPr>
        <p:spPr>
          <a:xfrm>
            <a:off x="4774442" y="4105007"/>
            <a:ext cx="5659156" cy="20147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120%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DCCB8DA3-D8F6-E484-31E3-7177065DA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565624"/>
              </p:ext>
            </p:extLst>
          </p:nvPr>
        </p:nvGraphicFramePr>
        <p:xfrm>
          <a:off x="1542528" y="1211556"/>
          <a:ext cx="5008397" cy="2581339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69833">
                  <a:extLst>
                    <a:ext uri="{9D8B030D-6E8A-4147-A177-3AD203B41FA5}">
                      <a16:colId xmlns:a16="http://schemas.microsoft.com/office/drawing/2014/main" val="298913705"/>
                    </a:ext>
                  </a:extLst>
                </a:gridCol>
                <a:gridCol w="1392386">
                  <a:extLst>
                    <a:ext uri="{9D8B030D-6E8A-4147-A177-3AD203B41FA5}">
                      <a16:colId xmlns:a16="http://schemas.microsoft.com/office/drawing/2014/main" val="2704221382"/>
                    </a:ext>
                  </a:extLst>
                </a:gridCol>
                <a:gridCol w="1746178">
                  <a:extLst>
                    <a:ext uri="{9D8B030D-6E8A-4147-A177-3AD203B41FA5}">
                      <a16:colId xmlns:a16="http://schemas.microsoft.com/office/drawing/2014/main" val="2444694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con vật được nuôi tại trang trại 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69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con vật được nuôi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82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88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162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64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012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FC1C280-D38B-CC54-3BF5-72BDF332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53" y="551858"/>
            <a:ext cx="872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8FF4ED0-7F1A-95A1-75AF-AA186FDEF0DD}"/>
              </a:ext>
            </a:extLst>
          </p:cNvPr>
          <p:cNvSpPr/>
          <p:nvPr/>
        </p:nvSpPr>
        <p:spPr>
          <a:xfrm>
            <a:off x="3281586" y="28638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HOẠT ĐỘNG THỰC HÀNH</a:t>
            </a:r>
          </a:p>
        </p:txBody>
      </p:sp>
      <p:sp>
        <p:nvSpPr>
          <p:cNvPr id="8" name="Lưu Đồ: Thay đổi Tiến Trình 7">
            <a:extLst>
              <a:ext uri="{FF2B5EF4-FFF2-40B4-BE49-F238E27FC236}">
                <a16:creationId xmlns:a16="http://schemas.microsoft.com/office/drawing/2014/main" id="{373AC1DE-8013-38DB-6C8A-5BD09CBC3BFF}"/>
              </a:ext>
            </a:extLst>
          </p:cNvPr>
          <p:cNvSpPr/>
          <p:nvPr/>
        </p:nvSpPr>
        <p:spPr>
          <a:xfrm>
            <a:off x="5431809" y="4258102"/>
            <a:ext cx="5841242" cy="16104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48% + 40% + 13% =101% 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02D1DFE-E3C1-DA8F-E8CE-6B1DFEC5A2BA}"/>
              </a:ext>
            </a:extLst>
          </p:cNvPr>
          <p:cNvSpPr/>
          <p:nvPr/>
        </p:nvSpPr>
        <p:spPr>
          <a:xfrm>
            <a:off x="3226995" y="107551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243FFF"/>
                </a:solidFill>
                <a:prstDash val="solid"/>
              </a:ln>
              <a:solidFill>
                <a:srgbClr val="243FFF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1C5EFBA3-BB8D-9B4D-102F-EFEAB4FDB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776" y="849135"/>
            <a:ext cx="6067800" cy="431654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(SGK/94):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7B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45720" indent="0"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7B hay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hỗ dành sẵn cho Nội dung 9">
            <a:extLst>
              <a:ext uri="{FF2B5EF4-FFF2-40B4-BE49-F238E27FC236}">
                <a16:creationId xmlns:a16="http://schemas.microsoft.com/office/drawing/2014/main" id="{387C01E1-B868-0F81-4989-3415B75F9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8353" y="821843"/>
            <a:ext cx="5463648" cy="58246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fr-FR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(SGK/94):</a:t>
            </a:r>
            <a:r>
              <a:rPr lang="fr-F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7C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7C hay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A312359-5820-E3F4-77DA-F19FAA4F5D84}"/>
              </a:ext>
            </a:extLst>
          </p:cNvPr>
          <p:cNvCxnSpPr/>
          <p:nvPr/>
        </p:nvCxnSpPr>
        <p:spPr>
          <a:xfrm>
            <a:off x="6398073" y="832513"/>
            <a:ext cx="0" cy="5308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05736BC9-B2E4-CD2C-A4BA-AAAE4A8E5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30334"/>
              </p:ext>
            </p:extLst>
          </p:nvPr>
        </p:nvGraphicFramePr>
        <p:xfrm>
          <a:off x="7105437" y="1830105"/>
          <a:ext cx="4922783" cy="126047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56252">
                  <a:extLst>
                    <a:ext uri="{9D8B030D-6E8A-4147-A177-3AD203B41FA5}">
                      <a16:colId xmlns:a16="http://schemas.microsoft.com/office/drawing/2014/main" val="323723697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1274043427"/>
                    </a:ext>
                  </a:extLst>
                </a:gridCol>
                <a:gridCol w="1050878">
                  <a:extLst>
                    <a:ext uri="{9D8B030D-6E8A-4147-A177-3AD203B41FA5}">
                      <a16:colId xmlns:a16="http://schemas.microsoft.com/office/drawing/2014/main" val="2650414458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221903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bơi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biết bơi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 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3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bạn nữ tự đánh giá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649346"/>
                  </a:ext>
                </a:extLst>
              </a:tr>
            </a:tbl>
          </a:graphicData>
        </a:graphic>
      </p:graphicFrame>
      <p:graphicFrame>
        <p:nvGraphicFramePr>
          <p:cNvPr id="28" name="Bảng 27">
            <a:extLst>
              <a:ext uri="{FF2B5EF4-FFF2-40B4-BE49-F238E27FC236}">
                <a16:creationId xmlns:a16="http://schemas.microsoft.com/office/drawing/2014/main" id="{07423E39-AB00-00FD-0A9D-C4B9B4B7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94760"/>
              </p:ext>
            </p:extLst>
          </p:nvPr>
        </p:nvGraphicFramePr>
        <p:xfrm>
          <a:off x="998485" y="1774230"/>
          <a:ext cx="4457020" cy="126047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39799">
                  <a:extLst>
                    <a:ext uri="{9D8B030D-6E8A-4147-A177-3AD203B41FA5}">
                      <a16:colId xmlns:a16="http://schemas.microsoft.com/office/drawing/2014/main" val="2500522387"/>
                    </a:ext>
                  </a:extLst>
                </a:gridCol>
                <a:gridCol w="942761">
                  <a:extLst>
                    <a:ext uri="{9D8B030D-6E8A-4147-A177-3AD203B41FA5}">
                      <a16:colId xmlns:a16="http://schemas.microsoft.com/office/drawing/2014/main" val="1636175986"/>
                    </a:ext>
                  </a:extLst>
                </a:gridCol>
                <a:gridCol w="595948">
                  <a:extLst>
                    <a:ext uri="{9D8B030D-6E8A-4147-A177-3AD203B41FA5}">
                      <a16:colId xmlns:a16="http://schemas.microsoft.com/office/drawing/2014/main" val="922736472"/>
                    </a:ext>
                  </a:extLst>
                </a:gridCol>
                <a:gridCol w="689855">
                  <a:extLst>
                    <a:ext uri="{9D8B030D-6E8A-4147-A177-3AD203B41FA5}">
                      <a16:colId xmlns:a16="http://schemas.microsoft.com/office/drawing/2014/main" val="2878886243"/>
                    </a:ext>
                  </a:extLst>
                </a:gridCol>
                <a:gridCol w="788657">
                  <a:extLst>
                    <a:ext uri="{9D8B030D-6E8A-4147-A177-3AD203B41FA5}">
                      <a16:colId xmlns:a16="http://schemas.microsoft.com/office/drawing/2014/main" val="4180585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tự nấu ăn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sắc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71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ỗ dành sẵn cho Nội dung 8">
            <a:extLst>
              <a:ext uri="{FF2B5EF4-FFF2-40B4-BE49-F238E27FC236}">
                <a16:creationId xmlns:a16="http://schemas.microsoft.com/office/drawing/2014/main" id="{0998D8E3-50F2-0DB9-5237-0D28BDC1E836}"/>
              </a:ext>
            </a:extLst>
          </p:cNvPr>
          <p:cNvSpPr txBox="1">
            <a:spLocks/>
          </p:cNvSpPr>
          <p:nvPr/>
        </p:nvSpPr>
        <p:spPr>
          <a:xfrm>
            <a:off x="254758" y="-206070"/>
            <a:ext cx="11682484" cy="43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None/>
              <a:defRPr sz="2100" b="0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fr-FR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(SGK/94):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7B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45720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7B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id="{D54AB4FA-861B-42E3-B816-8344EF9BE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12117"/>
              </p:ext>
            </p:extLst>
          </p:nvPr>
        </p:nvGraphicFramePr>
        <p:xfrm>
          <a:off x="2185839" y="1282911"/>
          <a:ext cx="7007253" cy="66929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851785">
                  <a:extLst>
                    <a:ext uri="{9D8B030D-6E8A-4147-A177-3AD203B41FA5}">
                      <a16:colId xmlns:a16="http://schemas.microsoft.com/office/drawing/2014/main" val="2500522387"/>
                    </a:ext>
                  </a:extLst>
                </a:gridCol>
                <a:gridCol w="1412215">
                  <a:extLst>
                    <a:ext uri="{9D8B030D-6E8A-4147-A177-3AD203B41FA5}">
                      <a16:colId xmlns:a16="http://schemas.microsoft.com/office/drawing/2014/main" val="1636175986"/>
                    </a:ext>
                  </a:extLst>
                </a:gridCol>
                <a:gridCol w="623408">
                  <a:extLst>
                    <a:ext uri="{9D8B030D-6E8A-4147-A177-3AD203B41FA5}">
                      <a16:colId xmlns:a16="http://schemas.microsoft.com/office/drawing/2014/main" val="922736472"/>
                    </a:ext>
                  </a:extLst>
                </a:gridCol>
                <a:gridCol w="721642">
                  <a:extLst>
                    <a:ext uri="{9D8B030D-6E8A-4147-A177-3AD203B41FA5}">
                      <a16:colId xmlns:a16="http://schemas.microsoft.com/office/drawing/2014/main" val="2878886243"/>
                    </a:ext>
                  </a:extLst>
                </a:gridCol>
                <a:gridCol w="1398203">
                  <a:extLst>
                    <a:ext uri="{9D8B030D-6E8A-4147-A177-3AD203B41FA5}">
                      <a16:colId xmlns:a16="http://schemas.microsoft.com/office/drawing/2014/main" val="41805851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tự nấu ăn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sắc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671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233888"/>
                  </a:ext>
                </a:extLst>
              </a:tr>
            </a:tbl>
          </a:graphicData>
        </a:graphic>
      </p:graphicFrame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9DC8FC32-D718-0015-2D9F-72F222CC72D7}"/>
              </a:ext>
            </a:extLst>
          </p:cNvPr>
          <p:cNvSpPr/>
          <p:nvPr/>
        </p:nvSpPr>
        <p:spPr>
          <a:xfrm>
            <a:off x="3226995" y="12015"/>
            <a:ext cx="62069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22225">
                  <a:solidFill>
                    <a:srgbClr val="243FFF"/>
                  </a:solidFill>
                  <a:prstDash val="solid"/>
                </a:ln>
                <a:solidFill>
                  <a:srgbClr val="243FFF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HOẠT ĐỘNG VẬN DỤNG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243FFF"/>
                </a:solidFill>
                <a:prstDash val="solid"/>
              </a:ln>
              <a:solidFill>
                <a:srgbClr val="243FFF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ình chữ nhật: Góc Gập 11">
            <a:extLst>
              <a:ext uri="{FF2B5EF4-FFF2-40B4-BE49-F238E27FC236}">
                <a16:creationId xmlns:a16="http://schemas.microsoft.com/office/drawing/2014/main" id="{C21D4C8B-6258-54A0-DBDD-11534D26FC39}"/>
              </a:ext>
            </a:extLst>
          </p:cNvPr>
          <p:cNvSpPr/>
          <p:nvPr/>
        </p:nvSpPr>
        <p:spPr>
          <a:xfrm>
            <a:off x="2185839" y="3459994"/>
            <a:ext cx="9751402" cy="31628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(2; 3; 5; 10)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4" name="Hình chữ nhật: Góc Gập 13">
            <a:extLst>
              <a:ext uri="{FF2B5EF4-FFF2-40B4-BE49-F238E27FC236}">
                <a16:creationId xmlns:a16="http://schemas.microsoft.com/office/drawing/2014/main" id="{725D5D71-D3C6-CD07-44A1-C712F714E75C}"/>
              </a:ext>
            </a:extLst>
          </p:cNvPr>
          <p:cNvSpPr/>
          <p:nvPr/>
        </p:nvSpPr>
        <p:spPr>
          <a:xfrm>
            <a:off x="2185838" y="3459995"/>
            <a:ext cx="9305577" cy="180804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theme/theme1.xml><?xml version="1.0" encoding="utf-8"?>
<a:theme xmlns:a="http://schemas.openxmlformats.org/drawingml/2006/main" name="Trẻ em Đang chơi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9_TF03461883.potx" id="{55AA3882-FA6E-42D8-AF08-F99735646E5B}" vid="{8AC49E41-2B61-4E11-9AF1-76B91EBD968C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bản trình bày về giáo dục có hình ảnh trẻ em đang vui chơi (minh họa bằng hoạt hình, màn hình rộng)</Template>
  <TotalTime>335</TotalTime>
  <Words>2294</Words>
  <Application>Microsoft Office PowerPoint</Application>
  <PresentationFormat>Widescreen</PresentationFormat>
  <Paragraphs>552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Euphemia</vt:lpstr>
      <vt:lpstr>Times New Roman</vt:lpstr>
      <vt:lpstr>Wingdings</vt:lpstr>
      <vt:lpstr>Trẻ em Đang chơi 16x9</vt:lpstr>
      <vt:lpstr>11_Office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GIỚI THIỆU –LUẬT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 Thị Hà Giang</dc:creator>
  <cp:lastModifiedBy>ACER</cp:lastModifiedBy>
  <cp:revision>5</cp:revision>
  <dcterms:created xsi:type="dcterms:W3CDTF">2022-07-28T10:39:48Z</dcterms:created>
  <dcterms:modified xsi:type="dcterms:W3CDTF">2022-11-26T09:58:47Z</dcterms:modified>
</cp:coreProperties>
</file>